
<file path=[Content_Types].xml><?xml version="1.0" encoding="utf-8"?>
<Types xmlns="http://schemas.openxmlformats.org/package/2006/content-types"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media/image81.jpg" ContentType="image/jpeg"/>
  <Override PartName="/ppt/media/image84.jpg" ContentType="image/jpeg"/>
  <Override PartName="/ppt/media/image85.jpg" ContentType="image/jpeg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0" r:id="rId3"/>
    <p:sldId id="261" r:id="rId4"/>
    <p:sldId id="262" r:id="rId5"/>
    <p:sldId id="258" r:id="rId6"/>
    <p:sldId id="259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57" r:id="rId36"/>
  </p:sldIdLst>
  <p:sldSz cx="12242800" cy="4324350"/>
  <p:notesSz cx="12242800" cy="4324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01" y="4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64A48-0585-4D1E-9183-E86D6985665D}" type="doc">
      <dgm:prSet loTypeId="urn:microsoft.com/office/officeart/2005/8/layout/vList3" loCatId="list" qsTypeId="urn:microsoft.com/office/officeart/2005/8/quickstyle/simple1" qsCatId="simple" csTypeId="urn:microsoft.com/office/officeart/2005/8/colors/accent1_1" csCatId="accent1" phldr="1"/>
      <dgm:spPr/>
    </dgm:pt>
    <dgm:pt modelId="{6DD5BC7E-EAF5-4B63-989B-925C580EE2F4}">
      <dgm:prSet phldrT="[Text]"/>
      <dgm:spPr/>
      <dgm:t>
        <a:bodyPr/>
        <a:lstStyle/>
        <a:p>
          <a:r>
            <a:rPr lang="en-US" dirty="0"/>
            <a:t>1. </a:t>
          </a:r>
          <a:r>
            <a:rPr lang="en-US" dirty="0" err="1"/>
            <a:t>Turne</a:t>
          </a:r>
          <a:r>
            <a:rPr lang="en-US" dirty="0"/>
            <a:t> </a:t>
          </a:r>
          <a:r>
            <a:rPr lang="en-US" dirty="0" err="1"/>
            <a:t>Tenisi</a:t>
          </a:r>
          <a:r>
            <a:rPr lang="en-US" dirty="0"/>
            <a:t> – Dita 1</a:t>
          </a:r>
        </a:p>
      </dgm:t>
    </dgm:pt>
    <dgm:pt modelId="{1DB24E03-813C-4729-AE92-37358FA9E8A8}" type="parTrans" cxnId="{A727E1D8-DDBA-4C71-A8D0-9A5105D3A543}">
      <dgm:prSet/>
      <dgm:spPr/>
      <dgm:t>
        <a:bodyPr/>
        <a:lstStyle/>
        <a:p>
          <a:endParaRPr lang="en-US"/>
        </a:p>
      </dgm:t>
    </dgm:pt>
    <dgm:pt modelId="{A59377DE-6898-4060-92EF-D6DAF6BA9182}" type="sibTrans" cxnId="{A727E1D8-DDBA-4C71-A8D0-9A5105D3A543}">
      <dgm:prSet/>
      <dgm:spPr/>
      <dgm:t>
        <a:bodyPr/>
        <a:lstStyle/>
        <a:p>
          <a:endParaRPr lang="en-US"/>
        </a:p>
      </dgm:t>
    </dgm:pt>
    <dgm:pt modelId="{7381D98A-99EC-49B6-AB82-D25E9036246C}">
      <dgm:prSet phldrT="[Text]"/>
      <dgm:spPr/>
      <dgm:t>
        <a:bodyPr/>
        <a:lstStyle/>
        <a:p>
          <a:r>
            <a:rPr lang="en-US" dirty="0"/>
            <a:t>2. </a:t>
          </a:r>
          <a:r>
            <a:rPr lang="en-US" dirty="0" err="1"/>
            <a:t>Turne</a:t>
          </a:r>
          <a:r>
            <a:rPr lang="en-US" dirty="0"/>
            <a:t> </a:t>
          </a:r>
          <a:r>
            <a:rPr lang="en-US" dirty="0" err="1"/>
            <a:t>Tenisi</a:t>
          </a:r>
          <a:r>
            <a:rPr lang="en-US" dirty="0"/>
            <a:t> – Dita 2 </a:t>
          </a:r>
        </a:p>
      </dgm:t>
    </dgm:pt>
    <dgm:pt modelId="{36223B1C-DD8B-4F33-81EE-3548D079F992}" type="parTrans" cxnId="{E424835E-FC9A-4FB9-985F-E314C6C2DE3A}">
      <dgm:prSet/>
      <dgm:spPr/>
      <dgm:t>
        <a:bodyPr/>
        <a:lstStyle/>
        <a:p>
          <a:endParaRPr lang="en-US"/>
        </a:p>
      </dgm:t>
    </dgm:pt>
    <dgm:pt modelId="{4693D660-5F11-4B3A-BE1E-B5491EA04844}" type="sibTrans" cxnId="{E424835E-FC9A-4FB9-985F-E314C6C2DE3A}">
      <dgm:prSet/>
      <dgm:spPr/>
      <dgm:t>
        <a:bodyPr/>
        <a:lstStyle/>
        <a:p>
          <a:endParaRPr lang="en-US"/>
        </a:p>
      </dgm:t>
    </dgm:pt>
    <dgm:pt modelId="{B44AE9BA-9EA0-4C94-94FF-465E48C5CEC2}">
      <dgm:prSet phldrT="[Text]"/>
      <dgm:spPr/>
      <dgm:t>
        <a:bodyPr/>
        <a:lstStyle/>
        <a:p>
          <a:r>
            <a:rPr lang="en-US" dirty="0"/>
            <a:t>3. </a:t>
          </a:r>
          <a:r>
            <a:rPr lang="en-US" dirty="0" err="1"/>
            <a:t>Tenis</a:t>
          </a:r>
          <a:r>
            <a:rPr lang="en-US" dirty="0"/>
            <a:t> &amp; </a:t>
          </a:r>
          <a:r>
            <a:rPr lang="en-US" dirty="0" err="1"/>
            <a:t>Ushtrime</a:t>
          </a:r>
          <a:r>
            <a:rPr lang="en-US" dirty="0"/>
            <a:t> </a:t>
          </a:r>
          <a:r>
            <a:rPr lang="en-US" dirty="0" err="1"/>
            <a:t>Fizike</a:t>
          </a:r>
          <a:r>
            <a:rPr lang="en-US" dirty="0"/>
            <a:t> – Dita 3</a:t>
          </a:r>
        </a:p>
      </dgm:t>
    </dgm:pt>
    <dgm:pt modelId="{BD70D155-22D2-4D40-8DE0-D50613609872}" type="parTrans" cxnId="{30B47715-823B-4DD9-8EE1-33EF355452BA}">
      <dgm:prSet/>
      <dgm:spPr/>
      <dgm:t>
        <a:bodyPr/>
        <a:lstStyle/>
        <a:p>
          <a:endParaRPr lang="en-US"/>
        </a:p>
      </dgm:t>
    </dgm:pt>
    <dgm:pt modelId="{41ACF7B0-1751-4C71-8FA6-1B7FBAFE5007}" type="sibTrans" cxnId="{30B47715-823B-4DD9-8EE1-33EF355452BA}">
      <dgm:prSet/>
      <dgm:spPr/>
      <dgm:t>
        <a:bodyPr/>
        <a:lstStyle/>
        <a:p>
          <a:endParaRPr lang="en-US"/>
        </a:p>
      </dgm:t>
    </dgm:pt>
    <dgm:pt modelId="{D09A9E62-212E-465C-BFA0-1566F04D8908}" type="pres">
      <dgm:prSet presAssocID="{55C64A48-0585-4D1E-9183-E86D6985665D}" presName="linearFlow" presStyleCnt="0">
        <dgm:presLayoutVars>
          <dgm:dir/>
          <dgm:resizeHandles val="exact"/>
        </dgm:presLayoutVars>
      </dgm:prSet>
      <dgm:spPr/>
    </dgm:pt>
    <dgm:pt modelId="{107F8575-3B16-4F61-B252-D0BF791EBD1F}" type="pres">
      <dgm:prSet presAssocID="{6DD5BC7E-EAF5-4B63-989B-925C580EE2F4}" presName="composite" presStyleCnt="0"/>
      <dgm:spPr/>
    </dgm:pt>
    <dgm:pt modelId="{780655FE-39D4-4867-8160-DD82A09D3A64}" type="pres">
      <dgm:prSet presAssocID="{6DD5BC7E-EAF5-4B63-989B-925C580EE2F4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568E9B08-485E-4418-B0F0-F09983D61BF8}" type="pres">
      <dgm:prSet presAssocID="{6DD5BC7E-EAF5-4B63-989B-925C580EE2F4}" presName="txShp" presStyleLbl="node1" presStyleIdx="0" presStyleCnt="3">
        <dgm:presLayoutVars>
          <dgm:bulletEnabled val="1"/>
        </dgm:presLayoutVars>
      </dgm:prSet>
      <dgm:spPr/>
    </dgm:pt>
    <dgm:pt modelId="{0E83AD88-3864-438A-A0B7-ABB15FE62488}" type="pres">
      <dgm:prSet presAssocID="{A59377DE-6898-4060-92EF-D6DAF6BA9182}" presName="spacing" presStyleCnt="0"/>
      <dgm:spPr/>
    </dgm:pt>
    <dgm:pt modelId="{DE3ACAAB-86F7-4065-8F45-9919ABE86B02}" type="pres">
      <dgm:prSet presAssocID="{7381D98A-99EC-49B6-AB82-D25E9036246C}" presName="composite" presStyleCnt="0"/>
      <dgm:spPr/>
    </dgm:pt>
    <dgm:pt modelId="{526EF45C-BC82-4BD5-B735-32C85B538AE1}" type="pres">
      <dgm:prSet presAssocID="{7381D98A-99EC-49B6-AB82-D25E9036246C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492DF302-D379-4C9F-B783-4EF65DC88CC7}" type="pres">
      <dgm:prSet presAssocID="{7381D98A-99EC-49B6-AB82-D25E9036246C}" presName="txShp" presStyleLbl="node1" presStyleIdx="1" presStyleCnt="3">
        <dgm:presLayoutVars>
          <dgm:bulletEnabled val="1"/>
        </dgm:presLayoutVars>
      </dgm:prSet>
      <dgm:spPr/>
    </dgm:pt>
    <dgm:pt modelId="{49425BCD-1D0D-41BF-8984-8DC39A75132E}" type="pres">
      <dgm:prSet presAssocID="{4693D660-5F11-4B3A-BE1E-B5491EA04844}" presName="spacing" presStyleCnt="0"/>
      <dgm:spPr/>
    </dgm:pt>
    <dgm:pt modelId="{FAFB131F-B7FE-449E-8393-E4A69EC02F3C}" type="pres">
      <dgm:prSet presAssocID="{B44AE9BA-9EA0-4C94-94FF-465E48C5CEC2}" presName="composite" presStyleCnt="0"/>
      <dgm:spPr/>
    </dgm:pt>
    <dgm:pt modelId="{7FE04C26-D300-4CCC-9C76-A7386D5B1B85}" type="pres">
      <dgm:prSet presAssocID="{B44AE9BA-9EA0-4C94-94FF-465E48C5CEC2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FE5AF292-AA7F-4A32-8926-675647D5098C}" type="pres">
      <dgm:prSet presAssocID="{B44AE9BA-9EA0-4C94-94FF-465E48C5CEC2}" presName="txShp" presStyleLbl="node1" presStyleIdx="2" presStyleCnt="3">
        <dgm:presLayoutVars>
          <dgm:bulletEnabled val="1"/>
        </dgm:presLayoutVars>
      </dgm:prSet>
      <dgm:spPr/>
    </dgm:pt>
  </dgm:ptLst>
  <dgm:cxnLst>
    <dgm:cxn modelId="{30B47715-823B-4DD9-8EE1-33EF355452BA}" srcId="{55C64A48-0585-4D1E-9183-E86D6985665D}" destId="{B44AE9BA-9EA0-4C94-94FF-465E48C5CEC2}" srcOrd="2" destOrd="0" parTransId="{BD70D155-22D2-4D40-8DE0-D50613609872}" sibTransId="{41ACF7B0-1751-4C71-8FA6-1B7FBAFE5007}"/>
    <dgm:cxn modelId="{E424835E-FC9A-4FB9-985F-E314C6C2DE3A}" srcId="{55C64A48-0585-4D1E-9183-E86D6985665D}" destId="{7381D98A-99EC-49B6-AB82-D25E9036246C}" srcOrd="1" destOrd="0" parTransId="{36223B1C-DD8B-4F33-81EE-3548D079F992}" sibTransId="{4693D660-5F11-4B3A-BE1E-B5491EA04844}"/>
    <dgm:cxn modelId="{FE9C3766-D84F-4DFF-B49F-888EBF22E4FB}" type="presOf" srcId="{B44AE9BA-9EA0-4C94-94FF-465E48C5CEC2}" destId="{FE5AF292-AA7F-4A32-8926-675647D5098C}" srcOrd="0" destOrd="0" presId="urn:microsoft.com/office/officeart/2005/8/layout/vList3"/>
    <dgm:cxn modelId="{8131AF4B-30B3-4A1A-8A9E-BE89CBC70113}" type="presOf" srcId="{7381D98A-99EC-49B6-AB82-D25E9036246C}" destId="{492DF302-D379-4C9F-B783-4EF65DC88CC7}" srcOrd="0" destOrd="0" presId="urn:microsoft.com/office/officeart/2005/8/layout/vList3"/>
    <dgm:cxn modelId="{51A0B54B-0A2C-40D7-9E44-BA846D2CAC58}" type="presOf" srcId="{55C64A48-0585-4D1E-9183-E86D6985665D}" destId="{D09A9E62-212E-465C-BFA0-1566F04D8908}" srcOrd="0" destOrd="0" presId="urn:microsoft.com/office/officeart/2005/8/layout/vList3"/>
    <dgm:cxn modelId="{AE3EC3A5-C176-4871-9C17-1E0107CC7B27}" type="presOf" srcId="{6DD5BC7E-EAF5-4B63-989B-925C580EE2F4}" destId="{568E9B08-485E-4418-B0F0-F09983D61BF8}" srcOrd="0" destOrd="0" presId="urn:microsoft.com/office/officeart/2005/8/layout/vList3"/>
    <dgm:cxn modelId="{A727E1D8-DDBA-4C71-A8D0-9A5105D3A543}" srcId="{55C64A48-0585-4D1E-9183-E86D6985665D}" destId="{6DD5BC7E-EAF5-4B63-989B-925C580EE2F4}" srcOrd="0" destOrd="0" parTransId="{1DB24E03-813C-4729-AE92-37358FA9E8A8}" sibTransId="{A59377DE-6898-4060-92EF-D6DAF6BA9182}"/>
    <dgm:cxn modelId="{A29E92F5-4363-470E-BC27-D824CA2FA553}" type="presParOf" srcId="{D09A9E62-212E-465C-BFA0-1566F04D8908}" destId="{107F8575-3B16-4F61-B252-D0BF791EBD1F}" srcOrd="0" destOrd="0" presId="urn:microsoft.com/office/officeart/2005/8/layout/vList3"/>
    <dgm:cxn modelId="{C81461F8-5687-4932-A66B-71938DD028FF}" type="presParOf" srcId="{107F8575-3B16-4F61-B252-D0BF791EBD1F}" destId="{780655FE-39D4-4867-8160-DD82A09D3A64}" srcOrd="0" destOrd="0" presId="urn:microsoft.com/office/officeart/2005/8/layout/vList3"/>
    <dgm:cxn modelId="{67CFF9D0-2BB2-4295-86DF-931543F7A3C6}" type="presParOf" srcId="{107F8575-3B16-4F61-B252-D0BF791EBD1F}" destId="{568E9B08-485E-4418-B0F0-F09983D61BF8}" srcOrd="1" destOrd="0" presId="urn:microsoft.com/office/officeart/2005/8/layout/vList3"/>
    <dgm:cxn modelId="{8B024A1D-33C1-42E1-A8DD-D29527F3F5FA}" type="presParOf" srcId="{D09A9E62-212E-465C-BFA0-1566F04D8908}" destId="{0E83AD88-3864-438A-A0B7-ABB15FE62488}" srcOrd="1" destOrd="0" presId="urn:microsoft.com/office/officeart/2005/8/layout/vList3"/>
    <dgm:cxn modelId="{F9FE6AB8-65DE-48B6-978D-F1BFF8DFC596}" type="presParOf" srcId="{D09A9E62-212E-465C-BFA0-1566F04D8908}" destId="{DE3ACAAB-86F7-4065-8F45-9919ABE86B02}" srcOrd="2" destOrd="0" presId="urn:microsoft.com/office/officeart/2005/8/layout/vList3"/>
    <dgm:cxn modelId="{120B0F11-4B42-4886-A536-B5EB177DAB0E}" type="presParOf" srcId="{DE3ACAAB-86F7-4065-8F45-9919ABE86B02}" destId="{526EF45C-BC82-4BD5-B735-32C85B538AE1}" srcOrd="0" destOrd="0" presId="urn:microsoft.com/office/officeart/2005/8/layout/vList3"/>
    <dgm:cxn modelId="{7BBB8B4B-856E-41B5-93D3-2BCDB01A7D0B}" type="presParOf" srcId="{DE3ACAAB-86F7-4065-8F45-9919ABE86B02}" destId="{492DF302-D379-4C9F-B783-4EF65DC88CC7}" srcOrd="1" destOrd="0" presId="urn:microsoft.com/office/officeart/2005/8/layout/vList3"/>
    <dgm:cxn modelId="{21CAE392-9C49-4063-8101-EDCC8B7D25D7}" type="presParOf" srcId="{D09A9E62-212E-465C-BFA0-1566F04D8908}" destId="{49425BCD-1D0D-41BF-8984-8DC39A75132E}" srcOrd="3" destOrd="0" presId="urn:microsoft.com/office/officeart/2005/8/layout/vList3"/>
    <dgm:cxn modelId="{DAC6030F-3B8A-45F6-A010-3CB66FA5EF32}" type="presParOf" srcId="{D09A9E62-212E-465C-BFA0-1566F04D8908}" destId="{FAFB131F-B7FE-449E-8393-E4A69EC02F3C}" srcOrd="4" destOrd="0" presId="urn:microsoft.com/office/officeart/2005/8/layout/vList3"/>
    <dgm:cxn modelId="{8C8BF366-F38B-464D-9F97-8537903548EE}" type="presParOf" srcId="{FAFB131F-B7FE-449E-8393-E4A69EC02F3C}" destId="{7FE04C26-D300-4CCC-9C76-A7386D5B1B85}" srcOrd="0" destOrd="0" presId="urn:microsoft.com/office/officeart/2005/8/layout/vList3"/>
    <dgm:cxn modelId="{325F54C7-4FB9-4EA7-8815-3D11F6B6BEE3}" type="presParOf" srcId="{FAFB131F-B7FE-449E-8393-E4A69EC02F3C}" destId="{FE5AF292-AA7F-4A32-8926-675647D5098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C64A48-0585-4D1E-9183-E86D6985665D}" type="doc">
      <dgm:prSet loTypeId="urn:microsoft.com/office/officeart/2005/8/layout/vList3" loCatId="list" qsTypeId="urn:microsoft.com/office/officeart/2005/8/quickstyle/simple1" qsCatId="simple" csTypeId="urn:microsoft.com/office/officeart/2005/8/colors/accent1_1" csCatId="accent1" phldr="1"/>
      <dgm:spPr/>
    </dgm:pt>
    <dgm:pt modelId="{6DD5BC7E-EAF5-4B63-989B-925C580EE2F4}">
      <dgm:prSet phldrT="[Text]"/>
      <dgm:spPr/>
      <dgm:t>
        <a:bodyPr/>
        <a:lstStyle/>
        <a:p>
          <a:r>
            <a:rPr lang="en-US" dirty="0"/>
            <a:t>4. </a:t>
          </a:r>
          <a:r>
            <a:rPr lang="en-US" dirty="0" err="1"/>
            <a:t>Shkolla</a:t>
          </a:r>
          <a:r>
            <a:rPr lang="en-US" dirty="0"/>
            <a:t> Dora </a:t>
          </a:r>
          <a:r>
            <a:rPr lang="en-US" dirty="0" err="1"/>
            <a:t>d’Istira</a:t>
          </a:r>
          <a:endParaRPr lang="en-US" dirty="0"/>
        </a:p>
      </dgm:t>
    </dgm:pt>
    <dgm:pt modelId="{1DB24E03-813C-4729-AE92-37358FA9E8A8}" type="parTrans" cxnId="{A727E1D8-DDBA-4C71-A8D0-9A5105D3A543}">
      <dgm:prSet/>
      <dgm:spPr/>
      <dgm:t>
        <a:bodyPr/>
        <a:lstStyle/>
        <a:p>
          <a:endParaRPr lang="en-US"/>
        </a:p>
      </dgm:t>
    </dgm:pt>
    <dgm:pt modelId="{A59377DE-6898-4060-92EF-D6DAF6BA9182}" type="sibTrans" cxnId="{A727E1D8-DDBA-4C71-A8D0-9A5105D3A543}">
      <dgm:prSet/>
      <dgm:spPr/>
      <dgm:t>
        <a:bodyPr/>
        <a:lstStyle/>
        <a:p>
          <a:endParaRPr lang="en-US"/>
        </a:p>
      </dgm:t>
    </dgm:pt>
    <dgm:pt modelId="{7381D98A-99EC-49B6-AB82-D25E9036246C}">
      <dgm:prSet phldrT="[Text]"/>
      <dgm:spPr/>
      <dgm:t>
        <a:bodyPr/>
        <a:lstStyle/>
        <a:p>
          <a:r>
            <a:rPr lang="en-US" dirty="0"/>
            <a:t>5. </a:t>
          </a:r>
          <a:r>
            <a:rPr lang="en-US" dirty="0" err="1"/>
            <a:t>Palestra</a:t>
          </a:r>
          <a:r>
            <a:rPr lang="en-US" dirty="0"/>
            <a:t> Angel’s Fitness</a:t>
          </a:r>
        </a:p>
      </dgm:t>
    </dgm:pt>
    <dgm:pt modelId="{36223B1C-DD8B-4F33-81EE-3548D079F992}" type="parTrans" cxnId="{E424835E-FC9A-4FB9-985F-E314C6C2DE3A}">
      <dgm:prSet/>
      <dgm:spPr/>
      <dgm:t>
        <a:bodyPr/>
        <a:lstStyle/>
        <a:p>
          <a:endParaRPr lang="en-US"/>
        </a:p>
      </dgm:t>
    </dgm:pt>
    <dgm:pt modelId="{4693D660-5F11-4B3A-BE1E-B5491EA04844}" type="sibTrans" cxnId="{E424835E-FC9A-4FB9-985F-E314C6C2DE3A}">
      <dgm:prSet/>
      <dgm:spPr/>
      <dgm:t>
        <a:bodyPr/>
        <a:lstStyle/>
        <a:p>
          <a:endParaRPr lang="en-US"/>
        </a:p>
      </dgm:t>
    </dgm:pt>
    <dgm:pt modelId="{B44AE9BA-9EA0-4C94-94FF-465E48C5CEC2}">
      <dgm:prSet phldrT="[Text]"/>
      <dgm:spPr/>
      <dgm:t>
        <a:bodyPr/>
        <a:lstStyle/>
        <a:p>
          <a:r>
            <a:rPr lang="en-US" dirty="0"/>
            <a:t>6. </a:t>
          </a:r>
          <a:r>
            <a:rPr lang="en-US" dirty="0" err="1"/>
            <a:t>Vrap</a:t>
          </a:r>
          <a:r>
            <a:rPr lang="en-US" dirty="0"/>
            <a:t> </a:t>
          </a:r>
          <a:r>
            <a:rPr lang="en-US" dirty="0" err="1"/>
            <a:t>Atletik</a:t>
          </a:r>
          <a:r>
            <a:rPr lang="en-US" dirty="0"/>
            <a:t> </a:t>
          </a:r>
        </a:p>
      </dgm:t>
    </dgm:pt>
    <dgm:pt modelId="{BD70D155-22D2-4D40-8DE0-D50613609872}" type="parTrans" cxnId="{30B47715-823B-4DD9-8EE1-33EF355452BA}">
      <dgm:prSet/>
      <dgm:spPr/>
      <dgm:t>
        <a:bodyPr/>
        <a:lstStyle/>
        <a:p>
          <a:endParaRPr lang="en-US"/>
        </a:p>
      </dgm:t>
    </dgm:pt>
    <dgm:pt modelId="{41ACF7B0-1751-4C71-8FA6-1B7FBAFE5007}" type="sibTrans" cxnId="{30B47715-823B-4DD9-8EE1-33EF355452BA}">
      <dgm:prSet/>
      <dgm:spPr/>
      <dgm:t>
        <a:bodyPr/>
        <a:lstStyle/>
        <a:p>
          <a:endParaRPr lang="en-US"/>
        </a:p>
      </dgm:t>
    </dgm:pt>
    <dgm:pt modelId="{D09A9E62-212E-465C-BFA0-1566F04D8908}" type="pres">
      <dgm:prSet presAssocID="{55C64A48-0585-4D1E-9183-E86D6985665D}" presName="linearFlow" presStyleCnt="0">
        <dgm:presLayoutVars>
          <dgm:dir/>
          <dgm:resizeHandles val="exact"/>
        </dgm:presLayoutVars>
      </dgm:prSet>
      <dgm:spPr/>
    </dgm:pt>
    <dgm:pt modelId="{107F8575-3B16-4F61-B252-D0BF791EBD1F}" type="pres">
      <dgm:prSet presAssocID="{6DD5BC7E-EAF5-4B63-989B-925C580EE2F4}" presName="composite" presStyleCnt="0"/>
      <dgm:spPr/>
    </dgm:pt>
    <dgm:pt modelId="{780655FE-39D4-4867-8160-DD82A09D3A64}" type="pres">
      <dgm:prSet presAssocID="{6DD5BC7E-EAF5-4B63-989B-925C580EE2F4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568E9B08-485E-4418-B0F0-F09983D61BF8}" type="pres">
      <dgm:prSet presAssocID="{6DD5BC7E-EAF5-4B63-989B-925C580EE2F4}" presName="txShp" presStyleLbl="node1" presStyleIdx="0" presStyleCnt="3">
        <dgm:presLayoutVars>
          <dgm:bulletEnabled val="1"/>
        </dgm:presLayoutVars>
      </dgm:prSet>
      <dgm:spPr/>
    </dgm:pt>
    <dgm:pt modelId="{0E83AD88-3864-438A-A0B7-ABB15FE62488}" type="pres">
      <dgm:prSet presAssocID="{A59377DE-6898-4060-92EF-D6DAF6BA9182}" presName="spacing" presStyleCnt="0"/>
      <dgm:spPr/>
    </dgm:pt>
    <dgm:pt modelId="{DE3ACAAB-86F7-4065-8F45-9919ABE86B02}" type="pres">
      <dgm:prSet presAssocID="{7381D98A-99EC-49B6-AB82-D25E9036246C}" presName="composite" presStyleCnt="0"/>
      <dgm:spPr/>
    </dgm:pt>
    <dgm:pt modelId="{526EF45C-BC82-4BD5-B735-32C85B538AE1}" type="pres">
      <dgm:prSet presAssocID="{7381D98A-99EC-49B6-AB82-D25E9036246C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492DF302-D379-4C9F-B783-4EF65DC88CC7}" type="pres">
      <dgm:prSet presAssocID="{7381D98A-99EC-49B6-AB82-D25E9036246C}" presName="txShp" presStyleLbl="node1" presStyleIdx="1" presStyleCnt="3">
        <dgm:presLayoutVars>
          <dgm:bulletEnabled val="1"/>
        </dgm:presLayoutVars>
      </dgm:prSet>
      <dgm:spPr/>
    </dgm:pt>
    <dgm:pt modelId="{49425BCD-1D0D-41BF-8984-8DC39A75132E}" type="pres">
      <dgm:prSet presAssocID="{4693D660-5F11-4B3A-BE1E-B5491EA04844}" presName="spacing" presStyleCnt="0"/>
      <dgm:spPr/>
    </dgm:pt>
    <dgm:pt modelId="{FAFB131F-B7FE-449E-8393-E4A69EC02F3C}" type="pres">
      <dgm:prSet presAssocID="{B44AE9BA-9EA0-4C94-94FF-465E48C5CEC2}" presName="composite" presStyleCnt="0"/>
      <dgm:spPr/>
    </dgm:pt>
    <dgm:pt modelId="{7FE04C26-D300-4CCC-9C76-A7386D5B1B85}" type="pres">
      <dgm:prSet presAssocID="{B44AE9BA-9EA0-4C94-94FF-465E48C5CEC2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FE5AF292-AA7F-4A32-8926-675647D5098C}" type="pres">
      <dgm:prSet presAssocID="{B44AE9BA-9EA0-4C94-94FF-465E48C5CEC2}" presName="txShp" presStyleLbl="node1" presStyleIdx="2" presStyleCnt="3">
        <dgm:presLayoutVars>
          <dgm:bulletEnabled val="1"/>
        </dgm:presLayoutVars>
      </dgm:prSet>
      <dgm:spPr/>
    </dgm:pt>
  </dgm:ptLst>
  <dgm:cxnLst>
    <dgm:cxn modelId="{30B47715-823B-4DD9-8EE1-33EF355452BA}" srcId="{55C64A48-0585-4D1E-9183-E86D6985665D}" destId="{B44AE9BA-9EA0-4C94-94FF-465E48C5CEC2}" srcOrd="2" destOrd="0" parTransId="{BD70D155-22D2-4D40-8DE0-D50613609872}" sibTransId="{41ACF7B0-1751-4C71-8FA6-1B7FBAFE5007}"/>
    <dgm:cxn modelId="{E424835E-FC9A-4FB9-985F-E314C6C2DE3A}" srcId="{55C64A48-0585-4D1E-9183-E86D6985665D}" destId="{7381D98A-99EC-49B6-AB82-D25E9036246C}" srcOrd="1" destOrd="0" parTransId="{36223B1C-DD8B-4F33-81EE-3548D079F992}" sibTransId="{4693D660-5F11-4B3A-BE1E-B5491EA04844}"/>
    <dgm:cxn modelId="{897CC84B-698C-4B5D-897E-CEA3E086A471}" type="presOf" srcId="{55C64A48-0585-4D1E-9183-E86D6985665D}" destId="{D09A9E62-212E-465C-BFA0-1566F04D8908}" srcOrd="0" destOrd="0" presId="urn:microsoft.com/office/officeart/2005/8/layout/vList3"/>
    <dgm:cxn modelId="{5258837E-5A23-48FC-9F96-AEB4AEF50DE6}" type="presOf" srcId="{6DD5BC7E-EAF5-4B63-989B-925C580EE2F4}" destId="{568E9B08-485E-4418-B0F0-F09983D61BF8}" srcOrd="0" destOrd="0" presId="urn:microsoft.com/office/officeart/2005/8/layout/vList3"/>
    <dgm:cxn modelId="{3A445186-1F40-4E1A-97FD-7B345B193E43}" type="presOf" srcId="{B44AE9BA-9EA0-4C94-94FF-465E48C5CEC2}" destId="{FE5AF292-AA7F-4A32-8926-675647D5098C}" srcOrd="0" destOrd="0" presId="urn:microsoft.com/office/officeart/2005/8/layout/vList3"/>
    <dgm:cxn modelId="{6044A786-7936-4DC9-BD13-7916D00153FE}" type="presOf" srcId="{7381D98A-99EC-49B6-AB82-D25E9036246C}" destId="{492DF302-D379-4C9F-B783-4EF65DC88CC7}" srcOrd="0" destOrd="0" presId="urn:microsoft.com/office/officeart/2005/8/layout/vList3"/>
    <dgm:cxn modelId="{A727E1D8-DDBA-4C71-A8D0-9A5105D3A543}" srcId="{55C64A48-0585-4D1E-9183-E86D6985665D}" destId="{6DD5BC7E-EAF5-4B63-989B-925C580EE2F4}" srcOrd="0" destOrd="0" parTransId="{1DB24E03-813C-4729-AE92-37358FA9E8A8}" sibTransId="{A59377DE-6898-4060-92EF-D6DAF6BA9182}"/>
    <dgm:cxn modelId="{90C14DF7-C772-49BE-A615-666723B3574E}" type="presParOf" srcId="{D09A9E62-212E-465C-BFA0-1566F04D8908}" destId="{107F8575-3B16-4F61-B252-D0BF791EBD1F}" srcOrd="0" destOrd="0" presId="urn:microsoft.com/office/officeart/2005/8/layout/vList3"/>
    <dgm:cxn modelId="{41EBD747-A824-4F8F-868E-FD1ABA8285E8}" type="presParOf" srcId="{107F8575-3B16-4F61-B252-D0BF791EBD1F}" destId="{780655FE-39D4-4867-8160-DD82A09D3A64}" srcOrd="0" destOrd="0" presId="urn:microsoft.com/office/officeart/2005/8/layout/vList3"/>
    <dgm:cxn modelId="{AFD0BA01-5938-4FFA-B937-64B2D8877825}" type="presParOf" srcId="{107F8575-3B16-4F61-B252-D0BF791EBD1F}" destId="{568E9B08-485E-4418-B0F0-F09983D61BF8}" srcOrd="1" destOrd="0" presId="urn:microsoft.com/office/officeart/2005/8/layout/vList3"/>
    <dgm:cxn modelId="{88F3B2AA-FFEA-4AD4-8459-2405FFD601E5}" type="presParOf" srcId="{D09A9E62-212E-465C-BFA0-1566F04D8908}" destId="{0E83AD88-3864-438A-A0B7-ABB15FE62488}" srcOrd="1" destOrd="0" presId="urn:microsoft.com/office/officeart/2005/8/layout/vList3"/>
    <dgm:cxn modelId="{D5FDED98-216F-413B-9D6A-90748C6B45B4}" type="presParOf" srcId="{D09A9E62-212E-465C-BFA0-1566F04D8908}" destId="{DE3ACAAB-86F7-4065-8F45-9919ABE86B02}" srcOrd="2" destOrd="0" presId="urn:microsoft.com/office/officeart/2005/8/layout/vList3"/>
    <dgm:cxn modelId="{18E95A11-C698-4EEE-8E88-EDE0CF0CF1D6}" type="presParOf" srcId="{DE3ACAAB-86F7-4065-8F45-9919ABE86B02}" destId="{526EF45C-BC82-4BD5-B735-32C85B538AE1}" srcOrd="0" destOrd="0" presId="urn:microsoft.com/office/officeart/2005/8/layout/vList3"/>
    <dgm:cxn modelId="{B2BCCD67-61E1-471B-9B3D-27FFA4BFB8A1}" type="presParOf" srcId="{DE3ACAAB-86F7-4065-8F45-9919ABE86B02}" destId="{492DF302-D379-4C9F-B783-4EF65DC88CC7}" srcOrd="1" destOrd="0" presId="urn:microsoft.com/office/officeart/2005/8/layout/vList3"/>
    <dgm:cxn modelId="{35762B76-C1EA-4DF8-BFF7-648A9E809F43}" type="presParOf" srcId="{D09A9E62-212E-465C-BFA0-1566F04D8908}" destId="{49425BCD-1D0D-41BF-8984-8DC39A75132E}" srcOrd="3" destOrd="0" presId="urn:microsoft.com/office/officeart/2005/8/layout/vList3"/>
    <dgm:cxn modelId="{0BD87913-75E4-48AD-84BA-9D39EBA3275D}" type="presParOf" srcId="{D09A9E62-212E-465C-BFA0-1566F04D8908}" destId="{FAFB131F-B7FE-449E-8393-E4A69EC02F3C}" srcOrd="4" destOrd="0" presId="urn:microsoft.com/office/officeart/2005/8/layout/vList3"/>
    <dgm:cxn modelId="{155D2ABE-3762-4DBC-B5DF-0DF087B930D5}" type="presParOf" srcId="{FAFB131F-B7FE-449E-8393-E4A69EC02F3C}" destId="{7FE04C26-D300-4CCC-9C76-A7386D5B1B85}" srcOrd="0" destOrd="0" presId="urn:microsoft.com/office/officeart/2005/8/layout/vList3"/>
    <dgm:cxn modelId="{EA0F1B37-0330-4C6E-9B35-6CC68BF7FC22}" type="presParOf" srcId="{FAFB131F-B7FE-449E-8393-E4A69EC02F3C}" destId="{FE5AF292-AA7F-4A32-8926-675647D5098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C64A48-0585-4D1E-9183-E86D6985665D}" type="doc">
      <dgm:prSet loTypeId="urn:microsoft.com/office/officeart/2005/8/layout/vList3" loCatId="list" qsTypeId="urn:microsoft.com/office/officeart/2005/8/quickstyle/simple1" qsCatId="simple" csTypeId="urn:microsoft.com/office/officeart/2005/8/colors/accent1_1" csCatId="accent1" phldr="1"/>
      <dgm:spPr/>
    </dgm:pt>
    <dgm:pt modelId="{6DD5BC7E-EAF5-4B63-989B-925C580EE2F4}">
      <dgm:prSet phldrT="[Text]"/>
      <dgm:spPr/>
      <dgm:t>
        <a:bodyPr/>
        <a:lstStyle/>
        <a:p>
          <a:r>
            <a:rPr lang="en-US" dirty="0"/>
            <a:t>7. </a:t>
          </a:r>
          <a:r>
            <a:rPr lang="en-US" dirty="0" err="1"/>
            <a:t>Garë</a:t>
          </a:r>
          <a:r>
            <a:rPr lang="en-US" dirty="0"/>
            <a:t> </a:t>
          </a:r>
          <a:r>
            <a:rPr lang="en-US" dirty="0" err="1"/>
            <a:t>noti</a:t>
          </a:r>
          <a:r>
            <a:rPr lang="en-US" dirty="0"/>
            <a:t> &amp; </a:t>
          </a:r>
          <a:r>
            <a:rPr lang="en-US" dirty="0" err="1"/>
            <a:t>ushtrime</a:t>
          </a:r>
          <a:r>
            <a:rPr lang="en-US" dirty="0"/>
            <a:t> </a:t>
          </a:r>
          <a:r>
            <a:rPr lang="en-US" dirty="0" err="1">
              <a:latin typeface="+mn-lt"/>
            </a:rPr>
            <a:t>në</a:t>
          </a:r>
          <a:r>
            <a:rPr lang="en-US" dirty="0">
              <a:latin typeface="+mn-lt"/>
            </a:rPr>
            <a:t> </a:t>
          </a:r>
          <a:r>
            <a:rPr lang="en-US" dirty="0" err="1">
              <a:latin typeface="+mn-lt"/>
            </a:rPr>
            <a:t>ujë</a:t>
          </a:r>
          <a:endParaRPr lang="en-US" dirty="0">
            <a:latin typeface="+mn-lt"/>
          </a:endParaRPr>
        </a:p>
      </dgm:t>
    </dgm:pt>
    <dgm:pt modelId="{A59377DE-6898-4060-92EF-D6DAF6BA9182}" type="sibTrans" cxnId="{A727E1D8-DDBA-4C71-A8D0-9A5105D3A543}">
      <dgm:prSet/>
      <dgm:spPr/>
      <dgm:t>
        <a:bodyPr/>
        <a:lstStyle/>
        <a:p>
          <a:endParaRPr lang="en-US"/>
        </a:p>
      </dgm:t>
    </dgm:pt>
    <dgm:pt modelId="{1DB24E03-813C-4729-AE92-37358FA9E8A8}" type="parTrans" cxnId="{A727E1D8-DDBA-4C71-A8D0-9A5105D3A543}">
      <dgm:prSet/>
      <dgm:spPr/>
      <dgm:t>
        <a:bodyPr/>
        <a:lstStyle/>
        <a:p>
          <a:endParaRPr lang="en-US"/>
        </a:p>
      </dgm:t>
    </dgm:pt>
    <dgm:pt modelId="{7381D98A-99EC-49B6-AB82-D25E9036246C}">
      <dgm:prSet phldrT="[Text]"/>
      <dgm:spPr/>
      <dgm:t>
        <a:bodyPr/>
        <a:lstStyle/>
        <a:p>
          <a:r>
            <a:rPr lang="en-US" dirty="0"/>
            <a:t>8. </a:t>
          </a:r>
          <a:r>
            <a:rPr lang="en-US" dirty="0" err="1"/>
            <a:t>Trajnim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m</a:t>
          </a:r>
          <a:r>
            <a:rPr lang="en-US" dirty="0" err="1">
              <a:latin typeface="+mn-lt"/>
            </a:rPr>
            <a:t>ësuesve</a:t>
          </a:r>
          <a:r>
            <a:rPr lang="en-US" dirty="0">
              <a:latin typeface="+mn-lt"/>
            </a:rPr>
            <a:t> </a:t>
          </a:r>
          <a:r>
            <a:rPr lang="en-US" dirty="0" err="1">
              <a:latin typeface="+mn-lt"/>
            </a:rPr>
            <a:t>në</a:t>
          </a:r>
          <a:r>
            <a:rPr lang="en-US" dirty="0">
              <a:latin typeface="+mn-lt"/>
            </a:rPr>
            <a:t> </a:t>
          </a:r>
          <a:r>
            <a:rPr lang="en-US" dirty="0" err="1">
              <a:latin typeface="+mn-lt"/>
            </a:rPr>
            <a:t>teori</a:t>
          </a:r>
          <a:endParaRPr lang="en-US" dirty="0"/>
        </a:p>
      </dgm:t>
    </dgm:pt>
    <dgm:pt modelId="{4693D660-5F11-4B3A-BE1E-B5491EA04844}" type="sibTrans" cxnId="{E424835E-FC9A-4FB9-985F-E314C6C2DE3A}">
      <dgm:prSet/>
      <dgm:spPr/>
      <dgm:t>
        <a:bodyPr/>
        <a:lstStyle/>
        <a:p>
          <a:endParaRPr lang="en-US"/>
        </a:p>
      </dgm:t>
    </dgm:pt>
    <dgm:pt modelId="{36223B1C-DD8B-4F33-81EE-3548D079F992}" type="parTrans" cxnId="{E424835E-FC9A-4FB9-985F-E314C6C2DE3A}">
      <dgm:prSet/>
      <dgm:spPr/>
      <dgm:t>
        <a:bodyPr/>
        <a:lstStyle/>
        <a:p>
          <a:endParaRPr lang="en-US"/>
        </a:p>
      </dgm:t>
    </dgm:pt>
    <dgm:pt modelId="{B44AE9BA-9EA0-4C94-94FF-465E48C5CEC2}">
      <dgm:prSet phldrT="[Text]"/>
      <dgm:spPr/>
      <dgm:t>
        <a:bodyPr/>
        <a:lstStyle/>
        <a:p>
          <a:r>
            <a:rPr lang="en-US" dirty="0"/>
            <a:t>9. </a:t>
          </a:r>
          <a:r>
            <a:rPr lang="en-US" dirty="0" err="1"/>
            <a:t>Trajnim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m</a:t>
          </a:r>
          <a:r>
            <a:rPr lang="en-US" dirty="0" err="1">
              <a:latin typeface="+mn-lt"/>
            </a:rPr>
            <a:t>ësuesve</a:t>
          </a:r>
          <a:r>
            <a:rPr lang="en-US" dirty="0">
              <a:latin typeface="+mn-lt"/>
            </a:rPr>
            <a:t> </a:t>
          </a:r>
          <a:r>
            <a:rPr lang="en-US" dirty="0" err="1">
              <a:latin typeface="+mn-lt"/>
            </a:rPr>
            <a:t>në</a:t>
          </a:r>
          <a:r>
            <a:rPr lang="en-US" dirty="0">
              <a:latin typeface="+mn-lt"/>
            </a:rPr>
            <a:t> </a:t>
          </a:r>
          <a:r>
            <a:rPr lang="en-US" dirty="0" err="1">
              <a:latin typeface="+mn-lt"/>
            </a:rPr>
            <a:t>praktikë</a:t>
          </a:r>
          <a:endParaRPr lang="en-US" dirty="0"/>
        </a:p>
      </dgm:t>
    </dgm:pt>
    <dgm:pt modelId="{41ACF7B0-1751-4C71-8FA6-1B7FBAFE5007}" type="sibTrans" cxnId="{30B47715-823B-4DD9-8EE1-33EF355452BA}">
      <dgm:prSet/>
      <dgm:spPr/>
      <dgm:t>
        <a:bodyPr/>
        <a:lstStyle/>
        <a:p>
          <a:endParaRPr lang="en-US"/>
        </a:p>
      </dgm:t>
    </dgm:pt>
    <dgm:pt modelId="{BD70D155-22D2-4D40-8DE0-D50613609872}" type="parTrans" cxnId="{30B47715-823B-4DD9-8EE1-33EF355452BA}">
      <dgm:prSet/>
      <dgm:spPr/>
      <dgm:t>
        <a:bodyPr/>
        <a:lstStyle/>
        <a:p>
          <a:endParaRPr lang="en-US"/>
        </a:p>
      </dgm:t>
    </dgm:pt>
    <dgm:pt modelId="{D09A9E62-212E-465C-BFA0-1566F04D8908}" type="pres">
      <dgm:prSet presAssocID="{55C64A48-0585-4D1E-9183-E86D6985665D}" presName="linearFlow" presStyleCnt="0">
        <dgm:presLayoutVars>
          <dgm:dir/>
          <dgm:resizeHandles val="exact"/>
        </dgm:presLayoutVars>
      </dgm:prSet>
      <dgm:spPr/>
    </dgm:pt>
    <dgm:pt modelId="{107F8575-3B16-4F61-B252-D0BF791EBD1F}" type="pres">
      <dgm:prSet presAssocID="{6DD5BC7E-EAF5-4B63-989B-925C580EE2F4}" presName="composite" presStyleCnt="0"/>
      <dgm:spPr/>
    </dgm:pt>
    <dgm:pt modelId="{780655FE-39D4-4867-8160-DD82A09D3A64}" type="pres">
      <dgm:prSet presAssocID="{6DD5BC7E-EAF5-4B63-989B-925C580EE2F4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3000" r="-53000"/>
          </a:stretch>
        </a:blipFill>
      </dgm:spPr>
    </dgm:pt>
    <dgm:pt modelId="{568E9B08-485E-4418-B0F0-F09983D61BF8}" type="pres">
      <dgm:prSet presAssocID="{6DD5BC7E-EAF5-4B63-989B-925C580EE2F4}" presName="txShp" presStyleLbl="node1" presStyleIdx="0" presStyleCnt="3">
        <dgm:presLayoutVars>
          <dgm:bulletEnabled val="1"/>
        </dgm:presLayoutVars>
      </dgm:prSet>
      <dgm:spPr/>
    </dgm:pt>
    <dgm:pt modelId="{0E83AD88-3864-438A-A0B7-ABB15FE62488}" type="pres">
      <dgm:prSet presAssocID="{A59377DE-6898-4060-92EF-D6DAF6BA9182}" presName="spacing" presStyleCnt="0"/>
      <dgm:spPr/>
    </dgm:pt>
    <dgm:pt modelId="{DE3ACAAB-86F7-4065-8F45-9919ABE86B02}" type="pres">
      <dgm:prSet presAssocID="{7381D98A-99EC-49B6-AB82-D25E9036246C}" presName="composite" presStyleCnt="0"/>
      <dgm:spPr/>
    </dgm:pt>
    <dgm:pt modelId="{526EF45C-BC82-4BD5-B735-32C85B538AE1}" type="pres">
      <dgm:prSet presAssocID="{7381D98A-99EC-49B6-AB82-D25E9036246C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492DF302-D379-4C9F-B783-4EF65DC88CC7}" type="pres">
      <dgm:prSet presAssocID="{7381D98A-99EC-49B6-AB82-D25E9036246C}" presName="txShp" presStyleLbl="node1" presStyleIdx="1" presStyleCnt="3">
        <dgm:presLayoutVars>
          <dgm:bulletEnabled val="1"/>
        </dgm:presLayoutVars>
      </dgm:prSet>
      <dgm:spPr/>
    </dgm:pt>
    <dgm:pt modelId="{49425BCD-1D0D-41BF-8984-8DC39A75132E}" type="pres">
      <dgm:prSet presAssocID="{4693D660-5F11-4B3A-BE1E-B5491EA04844}" presName="spacing" presStyleCnt="0"/>
      <dgm:spPr/>
    </dgm:pt>
    <dgm:pt modelId="{FAFB131F-B7FE-449E-8393-E4A69EC02F3C}" type="pres">
      <dgm:prSet presAssocID="{B44AE9BA-9EA0-4C94-94FF-465E48C5CEC2}" presName="composite" presStyleCnt="0"/>
      <dgm:spPr/>
    </dgm:pt>
    <dgm:pt modelId="{7FE04C26-D300-4CCC-9C76-A7386D5B1B85}" type="pres">
      <dgm:prSet presAssocID="{B44AE9BA-9EA0-4C94-94FF-465E48C5CEC2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FE5AF292-AA7F-4A32-8926-675647D5098C}" type="pres">
      <dgm:prSet presAssocID="{B44AE9BA-9EA0-4C94-94FF-465E48C5CEC2}" presName="txShp" presStyleLbl="node1" presStyleIdx="2" presStyleCnt="3">
        <dgm:presLayoutVars>
          <dgm:bulletEnabled val="1"/>
        </dgm:presLayoutVars>
      </dgm:prSet>
      <dgm:spPr/>
    </dgm:pt>
  </dgm:ptLst>
  <dgm:cxnLst>
    <dgm:cxn modelId="{30B47715-823B-4DD9-8EE1-33EF355452BA}" srcId="{55C64A48-0585-4D1E-9183-E86D6985665D}" destId="{B44AE9BA-9EA0-4C94-94FF-465E48C5CEC2}" srcOrd="2" destOrd="0" parTransId="{BD70D155-22D2-4D40-8DE0-D50613609872}" sibTransId="{41ACF7B0-1751-4C71-8FA6-1B7FBAFE5007}"/>
    <dgm:cxn modelId="{E424835E-FC9A-4FB9-985F-E314C6C2DE3A}" srcId="{55C64A48-0585-4D1E-9183-E86D6985665D}" destId="{7381D98A-99EC-49B6-AB82-D25E9036246C}" srcOrd="1" destOrd="0" parTransId="{36223B1C-DD8B-4F33-81EE-3548D079F992}" sibTransId="{4693D660-5F11-4B3A-BE1E-B5491EA04844}"/>
    <dgm:cxn modelId="{7DCBBEB7-6830-42B7-B2A1-C843365DCF7A}" type="presOf" srcId="{7381D98A-99EC-49B6-AB82-D25E9036246C}" destId="{492DF302-D379-4C9F-B783-4EF65DC88CC7}" srcOrd="0" destOrd="0" presId="urn:microsoft.com/office/officeart/2005/8/layout/vList3"/>
    <dgm:cxn modelId="{124E6FD5-B48A-4942-83AD-D9963274BB36}" type="presOf" srcId="{55C64A48-0585-4D1E-9183-E86D6985665D}" destId="{D09A9E62-212E-465C-BFA0-1566F04D8908}" srcOrd="0" destOrd="0" presId="urn:microsoft.com/office/officeart/2005/8/layout/vList3"/>
    <dgm:cxn modelId="{A727E1D8-DDBA-4C71-A8D0-9A5105D3A543}" srcId="{55C64A48-0585-4D1E-9183-E86D6985665D}" destId="{6DD5BC7E-EAF5-4B63-989B-925C580EE2F4}" srcOrd="0" destOrd="0" parTransId="{1DB24E03-813C-4729-AE92-37358FA9E8A8}" sibTransId="{A59377DE-6898-4060-92EF-D6DAF6BA9182}"/>
    <dgm:cxn modelId="{B6F53EF2-BDBE-4C22-91C4-4621CE7ADE69}" type="presOf" srcId="{B44AE9BA-9EA0-4C94-94FF-465E48C5CEC2}" destId="{FE5AF292-AA7F-4A32-8926-675647D5098C}" srcOrd="0" destOrd="0" presId="urn:microsoft.com/office/officeart/2005/8/layout/vList3"/>
    <dgm:cxn modelId="{C91D89F7-71A5-419B-8A8E-4FDAB4FADA7A}" type="presOf" srcId="{6DD5BC7E-EAF5-4B63-989B-925C580EE2F4}" destId="{568E9B08-485E-4418-B0F0-F09983D61BF8}" srcOrd="0" destOrd="0" presId="urn:microsoft.com/office/officeart/2005/8/layout/vList3"/>
    <dgm:cxn modelId="{B205009F-692F-488B-83AB-908E230EC35A}" type="presParOf" srcId="{D09A9E62-212E-465C-BFA0-1566F04D8908}" destId="{107F8575-3B16-4F61-B252-D0BF791EBD1F}" srcOrd="0" destOrd="0" presId="urn:microsoft.com/office/officeart/2005/8/layout/vList3"/>
    <dgm:cxn modelId="{128E2E97-D839-43A2-86F5-4F81E28CB9FE}" type="presParOf" srcId="{107F8575-3B16-4F61-B252-D0BF791EBD1F}" destId="{780655FE-39D4-4867-8160-DD82A09D3A64}" srcOrd="0" destOrd="0" presId="urn:microsoft.com/office/officeart/2005/8/layout/vList3"/>
    <dgm:cxn modelId="{8F712485-2AD3-4C5B-8D73-11B6AA7A8E6A}" type="presParOf" srcId="{107F8575-3B16-4F61-B252-D0BF791EBD1F}" destId="{568E9B08-485E-4418-B0F0-F09983D61BF8}" srcOrd="1" destOrd="0" presId="urn:microsoft.com/office/officeart/2005/8/layout/vList3"/>
    <dgm:cxn modelId="{39F6D78E-3B6D-499B-9D9C-E21760BDE2D6}" type="presParOf" srcId="{D09A9E62-212E-465C-BFA0-1566F04D8908}" destId="{0E83AD88-3864-438A-A0B7-ABB15FE62488}" srcOrd="1" destOrd="0" presId="urn:microsoft.com/office/officeart/2005/8/layout/vList3"/>
    <dgm:cxn modelId="{A45D883B-15EB-4F4F-AB5B-DC9B6AA73BAC}" type="presParOf" srcId="{D09A9E62-212E-465C-BFA0-1566F04D8908}" destId="{DE3ACAAB-86F7-4065-8F45-9919ABE86B02}" srcOrd="2" destOrd="0" presId="urn:microsoft.com/office/officeart/2005/8/layout/vList3"/>
    <dgm:cxn modelId="{74D7920B-9C78-42CD-923F-1B7D1136CD24}" type="presParOf" srcId="{DE3ACAAB-86F7-4065-8F45-9919ABE86B02}" destId="{526EF45C-BC82-4BD5-B735-32C85B538AE1}" srcOrd="0" destOrd="0" presId="urn:microsoft.com/office/officeart/2005/8/layout/vList3"/>
    <dgm:cxn modelId="{59132C38-B466-47B2-8B24-3755DF4A3162}" type="presParOf" srcId="{DE3ACAAB-86F7-4065-8F45-9919ABE86B02}" destId="{492DF302-D379-4C9F-B783-4EF65DC88CC7}" srcOrd="1" destOrd="0" presId="urn:microsoft.com/office/officeart/2005/8/layout/vList3"/>
    <dgm:cxn modelId="{9F2F9195-9A7A-4CFF-91D3-143BF200EA67}" type="presParOf" srcId="{D09A9E62-212E-465C-BFA0-1566F04D8908}" destId="{49425BCD-1D0D-41BF-8984-8DC39A75132E}" srcOrd="3" destOrd="0" presId="urn:microsoft.com/office/officeart/2005/8/layout/vList3"/>
    <dgm:cxn modelId="{E94B0EEE-2FEC-4A36-B69A-52FD92CF6BB7}" type="presParOf" srcId="{D09A9E62-212E-465C-BFA0-1566F04D8908}" destId="{FAFB131F-B7FE-449E-8393-E4A69EC02F3C}" srcOrd="4" destOrd="0" presId="urn:microsoft.com/office/officeart/2005/8/layout/vList3"/>
    <dgm:cxn modelId="{81B05627-8854-4974-BB8F-6DA3E8DEF956}" type="presParOf" srcId="{FAFB131F-B7FE-449E-8393-E4A69EC02F3C}" destId="{7FE04C26-D300-4CCC-9C76-A7386D5B1B85}" srcOrd="0" destOrd="0" presId="urn:microsoft.com/office/officeart/2005/8/layout/vList3"/>
    <dgm:cxn modelId="{2C0CDF4B-A8B1-4712-8E8B-26EAF33102C5}" type="presParOf" srcId="{FAFB131F-B7FE-449E-8393-E4A69EC02F3C}" destId="{FE5AF292-AA7F-4A32-8926-675647D5098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8E9B08-485E-4418-B0F0-F09983D61BF8}">
      <dsp:nvSpPr>
        <dsp:cNvPr id="0" name=""/>
        <dsp:cNvSpPr/>
      </dsp:nvSpPr>
      <dsp:spPr>
        <a:xfrm rot="10800000">
          <a:off x="1504360" y="234"/>
          <a:ext cx="5427641" cy="54898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089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1. </a:t>
          </a:r>
          <a:r>
            <a:rPr lang="en-US" sz="2500" kern="1200" dirty="0" err="1"/>
            <a:t>Turne</a:t>
          </a:r>
          <a:r>
            <a:rPr lang="en-US" sz="2500" kern="1200" dirty="0"/>
            <a:t> </a:t>
          </a:r>
          <a:r>
            <a:rPr lang="en-US" sz="2500" kern="1200" dirty="0" err="1"/>
            <a:t>Tenisi</a:t>
          </a:r>
          <a:r>
            <a:rPr lang="en-US" sz="2500" kern="1200" dirty="0"/>
            <a:t> – Dita 1</a:t>
          </a:r>
        </a:p>
      </dsp:txBody>
      <dsp:txXfrm rot="10800000">
        <a:off x="1641607" y="234"/>
        <a:ext cx="5290394" cy="548989"/>
      </dsp:txXfrm>
    </dsp:sp>
    <dsp:sp modelId="{780655FE-39D4-4867-8160-DD82A09D3A64}">
      <dsp:nvSpPr>
        <dsp:cNvPr id="0" name=""/>
        <dsp:cNvSpPr/>
      </dsp:nvSpPr>
      <dsp:spPr>
        <a:xfrm>
          <a:off x="1229865" y="234"/>
          <a:ext cx="548989" cy="54898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DF302-D379-4C9F-B783-4EF65DC88CC7}">
      <dsp:nvSpPr>
        <dsp:cNvPr id="0" name=""/>
        <dsp:cNvSpPr/>
      </dsp:nvSpPr>
      <dsp:spPr>
        <a:xfrm rot="10800000">
          <a:off x="1504360" y="686471"/>
          <a:ext cx="5427641" cy="54898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089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2. </a:t>
          </a:r>
          <a:r>
            <a:rPr lang="en-US" sz="2500" kern="1200" dirty="0" err="1"/>
            <a:t>Turne</a:t>
          </a:r>
          <a:r>
            <a:rPr lang="en-US" sz="2500" kern="1200" dirty="0"/>
            <a:t> </a:t>
          </a:r>
          <a:r>
            <a:rPr lang="en-US" sz="2500" kern="1200" dirty="0" err="1"/>
            <a:t>Tenisi</a:t>
          </a:r>
          <a:r>
            <a:rPr lang="en-US" sz="2500" kern="1200" dirty="0"/>
            <a:t> – Dita 2 </a:t>
          </a:r>
        </a:p>
      </dsp:txBody>
      <dsp:txXfrm rot="10800000">
        <a:off x="1641607" y="686471"/>
        <a:ext cx="5290394" cy="548989"/>
      </dsp:txXfrm>
    </dsp:sp>
    <dsp:sp modelId="{526EF45C-BC82-4BD5-B735-32C85B538AE1}">
      <dsp:nvSpPr>
        <dsp:cNvPr id="0" name=""/>
        <dsp:cNvSpPr/>
      </dsp:nvSpPr>
      <dsp:spPr>
        <a:xfrm>
          <a:off x="1229865" y="686471"/>
          <a:ext cx="548989" cy="548989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5AF292-AA7F-4A32-8926-675647D5098C}">
      <dsp:nvSpPr>
        <dsp:cNvPr id="0" name=""/>
        <dsp:cNvSpPr/>
      </dsp:nvSpPr>
      <dsp:spPr>
        <a:xfrm rot="10800000">
          <a:off x="1504360" y="1372708"/>
          <a:ext cx="5427641" cy="54898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089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3. </a:t>
          </a:r>
          <a:r>
            <a:rPr lang="en-US" sz="2500" kern="1200" dirty="0" err="1"/>
            <a:t>Tenis</a:t>
          </a:r>
          <a:r>
            <a:rPr lang="en-US" sz="2500" kern="1200" dirty="0"/>
            <a:t> &amp; </a:t>
          </a:r>
          <a:r>
            <a:rPr lang="en-US" sz="2500" kern="1200" dirty="0" err="1"/>
            <a:t>Ushtrime</a:t>
          </a:r>
          <a:r>
            <a:rPr lang="en-US" sz="2500" kern="1200" dirty="0"/>
            <a:t> </a:t>
          </a:r>
          <a:r>
            <a:rPr lang="en-US" sz="2500" kern="1200" dirty="0" err="1"/>
            <a:t>Fizike</a:t>
          </a:r>
          <a:r>
            <a:rPr lang="en-US" sz="2500" kern="1200" dirty="0"/>
            <a:t> – Dita 3</a:t>
          </a:r>
        </a:p>
      </dsp:txBody>
      <dsp:txXfrm rot="10800000">
        <a:off x="1641607" y="1372708"/>
        <a:ext cx="5290394" cy="548989"/>
      </dsp:txXfrm>
    </dsp:sp>
    <dsp:sp modelId="{7FE04C26-D300-4CCC-9C76-A7386D5B1B85}">
      <dsp:nvSpPr>
        <dsp:cNvPr id="0" name=""/>
        <dsp:cNvSpPr/>
      </dsp:nvSpPr>
      <dsp:spPr>
        <a:xfrm>
          <a:off x="1229865" y="1372708"/>
          <a:ext cx="548989" cy="548989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8E9B08-485E-4418-B0F0-F09983D61BF8}">
      <dsp:nvSpPr>
        <dsp:cNvPr id="0" name=""/>
        <dsp:cNvSpPr/>
      </dsp:nvSpPr>
      <dsp:spPr>
        <a:xfrm rot="10800000">
          <a:off x="1504360" y="234"/>
          <a:ext cx="5427641" cy="54898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089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4. </a:t>
          </a:r>
          <a:r>
            <a:rPr lang="en-US" sz="2500" kern="1200" dirty="0" err="1"/>
            <a:t>Shkolla</a:t>
          </a:r>
          <a:r>
            <a:rPr lang="en-US" sz="2500" kern="1200" dirty="0"/>
            <a:t> Dora </a:t>
          </a:r>
          <a:r>
            <a:rPr lang="en-US" sz="2500" kern="1200" dirty="0" err="1"/>
            <a:t>d’Istira</a:t>
          </a:r>
          <a:endParaRPr lang="en-US" sz="2500" kern="1200" dirty="0"/>
        </a:p>
      </dsp:txBody>
      <dsp:txXfrm rot="10800000">
        <a:off x="1641607" y="234"/>
        <a:ext cx="5290394" cy="548989"/>
      </dsp:txXfrm>
    </dsp:sp>
    <dsp:sp modelId="{780655FE-39D4-4867-8160-DD82A09D3A64}">
      <dsp:nvSpPr>
        <dsp:cNvPr id="0" name=""/>
        <dsp:cNvSpPr/>
      </dsp:nvSpPr>
      <dsp:spPr>
        <a:xfrm>
          <a:off x="1229865" y="234"/>
          <a:ext cx="548989" cy="54898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DF302-D379-4C9F-B783-4EF65DC88CC7}">
      <dsp:nvSpPr>
        <dsp:cNvPr id="0" name=""/>
        <dsp:cNvSpPr/>
      </dsp:nvSpPr>
      <dsp:spPr>
        <a:xfrm rot="10800000">
          <a:off x="1504360" y="686471"/>
          <a:ext cx="5427641" cy="54898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089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5. </a:t>
          </a:r>
          <a:r>
            <a:rPr lang="en-US" sz="2500" kern="1200" dirty="0" err="1"/>
            <a:t>Palestra</a:t>
          </a:r>
          <a:r>
            <a:rPr lang="en-US" sz="2500" kern="1200" dirty="0"/>
            <a:t> Angel’s Fitness</a:t>
          </a:r>
        </a:p>
      </dsp:txBody>
      <dsp:txXfrm rot="10800000">
        <a:off x="1641607" y="686471"/>
        <a:ext cx="5290394" cy="548989"/>
      </dsp:txXfrm>
    </dsp:sp>
    <dsp:sp modelId="{526EF45C-BC82-4BD5-B735-32C85B538AE1}">
      <dsp:nvSpPr>
        <dsp:cNvPr id="0" name=""/>
        <dsp:cNvSpPr/>
      </dsp:nvSpPr>
      <dsp:spPr>
        <a:xfrm>
          <a:off x="1229865" y="686471"/>
          <a:ext cx="548989" cy="548989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5AF292-AA7F-4A32-8926-675647D5098C}">
      <dsp:nvSpPr>
        <dsp:cNvPr id="0" name=""/>
        <dsp:cNvSpPr/>
      </dsp:nvSpPr>
      <dsp:spPr>
        <a:xfrm rot="10800000">
          <a:off x="1504360" y="1372708"/>
          <a:ext cx="5427641" cy="54898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089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6. </a:t>
          </a:r>
          <a:r>
            <a:rPr lang="en-US" sz="2500" kern="1200" dirty="0" err="1"/>
            <a:t>Vrap</a:t>
          </a:r>
          <a:r>
            <a:rPr lang="en-US" sz="2500" kern="1200" dirty="0"/>
            <a:t> </a:t>
          </a:r>
          <a:r>
            <a:rPr lang="en-US" sz="2500" kern="1200" dirty="0" err="1"/>
            <a:t>Atletik</a:t>
          </a:r>
          <a:r>
            <a:rPr lang="en-US" sz="2500" kern="1200" dirty="0"/>
            <a:t> </a:t>
          </a:r>
        </a:p>
      </dsp:txBody>
      <dsp:txXfrm rot="10800000">
        <a:off x="1641607" y="1372708"/>
        <a:ext cx="5290394" cy="548989"/>
      </dsp:txXfrm>
    </dsp:sp>
    <dsp:sp modelId="{7FE04C26-D300-4CCC-9C76-A7386D5B1B85}">
      <dsp:nvSpPr>
        <dsp:cNvPr id="0" name=""/>
        <dsp:cNvSpPr/>
      </dsp:nvSpPr>
      <dsp:spPr>
        <a:xfrm>
          <a:off x="1229865" y="1372708"/>
          <a:ext cx="548989" cy="548989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8E9B08-485E-4418-B0F0-F09983D61BF8}">
      <dsp:nvSpPr>
        <dsp:cNvPr id="0" name=""/>
        <dsp:cNvSpPr/>
      </dsp:nvSpPr>
      <dsp:spPr>
        <a:xfrm rot="10800000">
          <a:off x="1504360" y="234"/>
          <a:ext cx="5427641" cy="54898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089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7. </a:t>
          </a:r>
          <a:r>
            <a:rPr lang="en-US" sz="2500" kern="1200" dirty="0" err="1"/>
            <a:t>Garë</a:t>
          </a:r>
          <a:r>
            <a:rPr lang="en-US" sz="2500" kern="1200" dirty="0"/>
            <a:t> </a:t>
          </a:r>
          <a:r>
            <a:rPr lang="en-US" sz="2500" kern="1200" dirty="0" err="1"/>
            <a:t>noti</a:t>
          </a:r>
          <a:r>
            <a:rPr lang="en-US" sz="2500" kern="1200" dirty="0"/>
            <a:t> &amp; </a:t>
          </a:r>
          <a:r>
            <a:rPr lang="en-US" sz="2500" kern="1200" dirty="0" err="1"/>
            <a:t>ushtrime</a:t>
          </a:r>
          <a:r>
            <a:rPr lang="en-US" sz="2500" kern="1200" dirty="0"/>
            <a:t> </a:t>
          </a:r>
          <a:r>
            <a:rPr lang="en-US" sz="2500" kern="1200" dirty="0" err="1">
              <a:latin typeface="+mn-lt"/>
            </a:rPr>
            <a:t>në</a:t>
          </a:r>
          <a:r>
            <a:rPr lang="en-US" sz="2500" kern="1200" dirty="0">
              <a:latin typeface="+mn-lt"/>
            </a:rPr>
            <a:t> </a:t>
          </a:r>
          <a:r>
            <a:rPr lang="en-US" sz="2500" kern="1200" dirty="0" err="1">
              <a:latin typeface="+mn-lt"/>
            </a:rPr>
            <a:t>ujë</a:t>
          </a:r>
          <a:endParaRPr lang="en-US" sz="2500" kern="1200" dirty="0">
            <a:latin typeface="+mn-lt"/>
          </a:endParaRPr>
        </a:p>
      </dsp:txBody>
      <dsp:txXfrm rot="10800000">
        <a:off x="1641607" y="234"/>
        <a:ext cx="5290394" cy="548989"/>
      </dsp:txXfrm>
    </dsp:sp>
    <dsp:sp modelId="{780655FE-39D4-4867-8160-DD82A09D3A64}">
      <dsp:nvSpPr>
        <dsp:cNvPr id="0" name=""/>
        <dsp:cNvSpPr/>
      </dsp:nvSpPr>
      <dsp:spPr>
        <a:xfrm>
          <a:off x="1229865" y="234"/>
          <a:ext cx="548989" cy="54898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3000" r="-53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DF302-D379-4C9F-B783-4EF65DC88CC7}">
      <dsp:nvSpPr>
        <dsp:cNvPr id="0" name=""/>
        <dsp:cNvSpPr/>
      </dsp:nvSpPr>
      <dsp:spPr>
        <a:xfrm rot="10800000">
          <a:off x="1504360" y="686471"/>
          <a:ext cx="5427641" cy="54898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089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8. </a:t>
          </a:r>
          <a:r>
            <a:rPr lang="en-US" sz="2500" kern="1200" dirty="0" err="1"/>
            <a:t>Trajnim</a:t>
          </a:r>
          <a:r>
            <a:rPr lang="en-US" sz="2500" kern="1200" dirty="0"/>
            <a:t> </a:t>
          </a:r>
          <a:r>
            <a:rPr lang="en-US" sz="2500" kern="1200" dirty="0" err="1"/>
            <a:t>i</a:t>
          </a:r>
          <a:r>
            <a:rPr lang="en-US" sz="2500" kern="1200" dirty="0"/>
            <a:t> </a:t>
          </a:r>
          <a:r>
            <a:rPr lang="en-US" sz="2500" kern="1200" dirty="0" err="1"/>
            <a:t>m</a:t>
          </a:r>
          <a:r>
            <a:rPr lang="en-US" sz="2500" kern="1200" dirty="0" err="1">
              <a:latin typeface="+mn-lt"/>
            </a:rPr>
            <a:t>ësuesve</a:t>
          </a:r>
          <a:r>
            <a:rPr lang="en-US" sz="2500" kern="1200" dirty="0">
              <a:latin typeface="+mn-lt"/>
            </a:rPr>
            <a:t> </a:t>
          </a:r>
          <a:r>
            <a:rPr lang="en-US" sz="2500" kern="1200" dirty="0" err="1">
              <a:latin typeface="+mn-lt"/>
            </a:rPr>
            <a:t>në</a:t>
          </a:r>
          <a:r>
            <a:rPr lang="en-US" sz="2500" kern="1200" dirty="0">
              <a:latin typeface="+mn-lt"/>
            </a:rPr>
            <a:t> </a:t>
          </a:r>
          <a:r>
            <a:rPr lang="en-US" sz="2500" kern="1200" dirty="0" err="1">
              <a:latin typeface="+mn-lt"/>
            </a:rPr>
            <a:t>teori</a:t>
          </a:r>
          <a:endParaRPr lang="en-US" sz="2500" kern="1200" dirty="0"/>
        </a:p>
      </dsp:txBody>
      <dsp:txXfrm rot="10800000">
        <a:off x="1641607" y="686471"/>
        <a:ext cx="5290394" cy="548989"/>
      </dsp:txXfrm>
    </dsp:sp>
    <dsp:sp modelId="{526EF45C-BC82-4BD5-B735-32C85B538AE1}">
      <dsp:nvSpPr>
        <dsp:cNvPr id="0" name=""/>
        <dsp:cNvSpPr/>
      </dsp:nvSpPr>
      <dsp:spPr>
        <a:xfrm>
          <a:off x="1229865" y="686471"/>
          <a:ext cx="548989" cy="548989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5AF292-AA7F-4A32-8926-675647D5098C}">
      <dsp:nvSpPr>
        <dsp:cNvPr id="0" name=""/>
        <dsp:cNvSpPr/>
      </dsp:nvSpPr>
      <dsp:spPr>
        <a:xfrm rot="10800000">
          <a:off x="1504360" y="1372708"/>
          <a:ext cx="5427641" cy="54898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089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9. </a:t>
          </a:r>
          <a:r>
            <a:rPr lang="en-US" sz="2500" kern="1200" dirty="0" err="1"/>
            <a:t>Trajnim</a:t>
          </a:r>
          <a:r>
            <a:rPr lang="en-US" sz="2500" kern="1200" dirty="0"/>
            <a:t> </a:t>
          </a:r>
          <a:r>
            <a:rPr lang="en-US" sz="2500" kern="1200" dirty="0" err="1"/>
            <a:t>i</a:t>
          </a:r>
          <a:r>
            <a:rPr lang="en-US" sz="2500" kern="1200" dirty="0"/>
            <a:t> </a:t>
          </a:r>
          <a:r>
            <a:rPr lang="en-US" sz="2500" kern="1200" dirty="0" err="1"/>
            <a:t>m</a:t>
          </a:r>
          <a:r>
            <a:rPr lang="en-US" sz="2500" kern="1200" dirty="0" err="1">
              <a:latin typeface="+mn-lt"/>
            </a:rPr>
            <a:t>ësuesve</a:t>
          </a:r>
          <a:r>
            <a:rPr lang="en-US" sz="2500" kern="1200" dirty="0">
              <a:latin typeface="+mn-lt"/>
            </a:rPr>
            <a:t> </a:t>
          </a:r>
          <a:r>
            <a:rPr lang="en-US" sz="2500" kern="1200" dirty="0" err="1">
              <a:latin typeface="+mn-lt"/>
            </a:rPr>
            <a:t>në</a:t>
          </a:r>
          <a:r>
            <a:rPr lang="en-US" sz="2500" kern="1200" dirty="0">
              <a:latin typeface="+mn-lt"/>
            </a:rPr>
            <a:t> </a:t>
          </a:r>
          <a:r>
            <a:rPr lang="en-US" sz="2500" kern="1200" dirty="0" err="1">
              <a:latin typeface="+mn-lt"/>
            </a:rPr>
            <a:t>praktikë</a:t>
          </a:r>
          <a:endParaRPr lang="en-US" sz="2500" kern="1200" dirty="0"/>
        </a:p>
      </dsp:txBody>
      <dsp:txXfrm rot="10800000">
        <a:off x="1641607" y="1372708"/>
        <a:ext cx="5290394" cy="548989"/>
      </dsp:txXfrm>
    </dsp:sp>
    <dsp:sp modelId="{7FE04C26-D300-4CCC-9C76-A7386D5B1B85}">
      <dsp:nvSpPr>
        <dsp:cNvPr id="0" name=""/>
        <dsp:cNvSpPr/>
      </dsp:nvSpPr>
      <dsp:spPr>
        <a:xfrm>
          <a:off x="1229865" y="1372708"/>
          <a:ext cx="548989" cy="548989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8210" y="1340548"/>
            <a:ext cx="10406380" cy="9081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36420" y="2421636"/>
            <a:ext cx="8569960" cy="10810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06-Jul-23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06-Jul-23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2140" y="994600"/>
            <a:ext cx="5325618" cy="28540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05042" y="994600"/>
            <a:ext cx="5325618" cy="28540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06-Jul-23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06-Jul-23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06-Jul-23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245951" y="3"/>
            <a:ext cx="2976245" cy="4320540"/>
          </a:xfrm>
          <a:custGeom>
            <a:avLst/>
            <a:gdLst/>
            <a:ahLst/>
            <a:cxnLst/>
            <a:rect l="l" t="t" r="r" b="b"/>
            <a:pathLst>
              <a:path w="2976245" h="4320540">
                <a:moveTo>
                  <a:pt x="2975851" y="0"/>
                </a:moveTo>
                <a:lnTo>
                  <a:pt x="2847911" y="0"/>
                </a:lnTo>
                <a:lnTo>
                  <a:pt x="0" y="4320006"/>
                </a:lnTo>
                <a:lnTo>
                  <a:pt x="2975851" y="4320006"/>
                </a:lnTo>
                <a:lnTo>
                  <a:pt x="2975851" y="0"/>
                </a:lnTo>
                <a:close/>
              </a:path>
            </a:pathLst>
          </a:custGeom>
          <a:solidFill>
            <a:srgbClr val="F36F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2140" y="172974"/>
            <a:ext cx="11018520" cy="69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2140" y="994600"/>
            <a:ext cx="11018520" cy="28540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62552" y="4021645"/>
            <a:ext cx="3917696" cy="216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12140" y="4021645"/>
            <a:ext cx="2815844" cy="216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06-Jul-23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14816" y="4021645"/>
            <a:ext cx="2815844" cy="216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7.png"/><Relationship Id="rId7" Type="http://schemas.openxmlformats.org/officeDocument/2006/relationships/image" Target="../media/image3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7.png"/><Relationship Id="rId7" Type="http://schemas.openxmlformats.org/officeDocument/2006/relationships/image" Target="../media/image4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7.png"/><Relationship Id="rId7" Type="http://schemas.openxmlformats.org/officeDocument/2006/relationships/image" Target="../media/image4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49.png"/><Relationship Id="rId3" Type="http://schemas.microsoft.com/office/2007/relationships/media" Target="../media/media4.mp4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4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video" Target="../media/media5.mp4"/><Relationship Id="rId11" Type="http://schemas.openxmlformats.org/officeDocument/2006/relationships/image" Target="../media/image9.jpg"/><Relationship Id="rId5" Type="http://schemas.microsoft.com/office/2007/relationships/media" Target="../media/media5.mp4"/><Relationship Id="rId10" Type="http://schemas.openxmlformats.org/officeDocument/2006/relationships/image" Target="../media/image8.png"/><Relationship Id="rId4" Type="http://schemas.openxmlformats.org/officeDocument/2006/relationships/video" Target="../media/media4.mp4"/><Relationship Id="rId9" Type="http://schemas.openxmlformats.org/officeDocument/2006/relationships/image" Target="../media/image7.png"/><Relationship Id="rId1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7.png"/><Relationship Id="rId7" Type="http://schemas.openxmlformats.org/officeDocument/2006/relationships/image" Target="../media/image5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7.png"/><Relationship Id="rId7" Type="http://schemas.openxmlformats.org/officeDocument/2006/relationships/image" Target="../media/image5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7.mp4"/><Relationship Id="rId7" Type="http://schemas.openxmlformats.org/officeDocument/2006/relationships/image" Target="../media/image7.png"/><Relationship Id="rId12" Type="http://schemas.openxmlformats.org/officeDocument/2006/relationships/image" Target="../media/image61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3.png"/><Relationship Id="rId11" Type="http://schemas.openxmlformats.org/officeDocument/2006/relationships/image" Target="../media/image60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9.jpeg"/><Relationship Id="rId4" Type="http://schemas.openxmlformats.org/officeDocument/2006/relationships/video" Target="../media/media7.mp4"/><Relationship Id="rId9" Type="http://schemas.openxmlformats.org/officeDocument/2006/relationships/image" Target="../media/image9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7.png"/><Relationship Id="rId7" Type="http://schemas.openxmlformats.org/officeDocument/2006/relationships/image" Target="../media/image6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6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7.png"/><Relationship Id="rId7" Type="http://schemas.openxmlformats.org/officeDocument/2006/relationships/image" Target="../media/image6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6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9.mp4"/><Relationship Id="rId7" Type="http://schemas.openxmlformats.org/officeDocument/2006/relationships/image" Target="../media/image7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13.png"/><Relationship Id="rId11" Type="http://schemas.openxmlformats.org/officeDocument/2006/relationships/image" Target="../media/image7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70.png"/><Relationship Id="rId4" Type="http://schemas.openxmlformats.org/officeDocument/2006/relationships/video" Target="../media/media9.mp4"/><Relationship Id="rId9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7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7.png"/><Relationship Id="rId7" Type="http://schemas.openxmlformats.org/officeDocument/2006/relationships/image" Target="../media/image7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7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.png"/><Relationship Id="rId7" Type="http://schemas.openxmlformats.org/officeDocument/2006/relationships/image" Target="../media/image7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7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.png"/><Relationship Id="rId7" Type="http://schemas.openxmlformats.org/officeDocument/2006/relationships/image" Target="../media/image81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8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jp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86.png"/><Relationship Id="rId4" Type="http://schemas.openxmlformats.org/officeDocument/2006/relationships/image" Target="../media/image13.png"/><Relationship Id="rId9" Type="http://schemas.openxmlformats.org/officeDocument/2006/relationships/image" Target="../media/image85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7.png"/><Relationship Id="rId7" Type="http://schemas.openxmlformats.org/officeDocument/2006/relationships/image" Target="../media/image8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9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7.png"/><Relationship Id="rId7" Type="http://schemas.openxmlformats.org/officeDocument/2006/relationships/image" Target="../media/image9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9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7.png"/><Relationship Id="rId7" Type="http://schemas.openxmlformats.org/officeDocument/2006/relationships/image" Target="../media/image9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9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7.png"/><Relationship Id="rId7" Type="http://schemas.openxmlformats.org/officeDocument/2006/relationships/image" Target="../media/image10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e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10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image" Target="../media/image7.png"/><Relationship Id="rId7" Type="http://schemas.openxmlformats.org/officeDocument/2006/relationships/image" Target="../media/image10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eg"/><Relationship Id="rId5" Type="http://schemas.openxmlformats.org/officeDocument/2006/relationships/image" Target="../media/image9.jpg"/><Relationship Id="rId10" Type="http://schemas.openxmlformats.org/officeDocument/2006/relationships/image" Target="../media/image107.jpeg"/><Relationship Id="rId4" Type="http://schemas.openxmlformats.org/officeDocument/2006/relationships/image" Target="../media/image8.png"/><Relationship Id="rId9" Type="http://schemas.openxmlformats.org/officeDocument/2006/relationships/image" Target="../media/image106.jpe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instagram.com/p/CtMv9FdNAqz/" TargetMode="External"/><Relationship Id="rId18" Type="http://schemas.openxmlformats.org/officeDocument/2006/relationships/hyperlink" Target="https://www.instagram.com/p/CtM2vr7NVOM/" TargetMode="External"/><Relationship Id="rId26" Type="http://schemas.openxmlformats.org/officeDocument/2006/relationships/hyperlink" Target="https://twitter.com/SportAlbanian/status/1666498664934653952" TargetMode="External"/><Relationship Id="rId39" Type="http://schemas.openxmlformats.org/officeDocument/2006/relationships/hyperlink" Target="https://m.facebook.com/story.php?story_fbid=pfbid02Fa8StQDuQEJZ22GJaKNXFH2TAw9BhkZ4kuymFSJxGtRghfHHv4jVv1wh4m3H93Dtl&amp;id=100064653535974&amp;mibextid=qC1gEa" TargetMode="External"/><Relationship Id="rId3" Type="http://schemas.openxmlformats.org/officeDocument/2006/relationships/image" Target="../media/image7.png"/><Relationship Id="rId21" Type="http://schemas.openxmlformats.org/officeDocument/2006/relationships/hyperlink" Target="https://www.instagram.com/p/CtM3n-5NliI/" TargetMode="External"/><Relationship Id="rId34" Type="http://schemas.openxmlformats.org/officeDocument/2006/relationships/hyperlink" Target="https://m.facebook.com/story.php?story_fbid=pfbid0MzRkLX1meDDRBkqa5kUhRx29m9y2QKucV9UuYj2Yffbw6HmE8uNMVoTx8teLHXSyl&amp;id=100064653535974&amp;mibextid=qC1gEa" TargetMode="External"/><Relationship Id="rId42" Type="http://schemas.openxmlformats.org/officeDocument/2006/relationships/hyperlink" Target="https://m.facebook.com/story.php?story_fbid=pfbid02fAroaSKJewniCBZiPeEmPtMRcH4S3MFavCDfjQiNLSdZEfKXvUe5kZLkgjtZ8pWTl&amp;id=100064653535974&amp;mibextid=qC1gEa" TargetMode="External"/><Relationship Id="rId47" Type="http://schemas.openxmlformats.org/officeDocument/2006/relationships/hyperlink" Target="https://m.facebook.com/story.php?story_fbid=pfbid034UfLVpnYB7SxWPCKLARHoG4qj2tHbbTzuz5zc4Y9Lkrje9JQ2n123FNKV86L9ZZil&amp;id=100064653535974&amp;mibextid=qC1gEa" TargetMode="External"/><Relationship Id="rId50" Type="http://schemas.openxmlformats.org/officeDocument/2006/relationships/hyperlink" Target="https://fb.watch/lgtTGQwkKK/?mibextid=qC1gEa" TargetMode="External"/><Relationship Id="rId7" Type="http://schemas.openxmlformats.org/officeDocument/2006/relationships/hyperlink" Target="https://www.instagram.com/p/CtMqv84NDmS/" TargetMode="External"/><Relationship Id="rId12" Type="http://schemas.openxmlformats.org/officeDocument/2006/relationships/hyperlink" Target="https://www.instagram.com/p/CtMvaS4NOIS/" TargetMode="External"/><Relationship Id="rId17" Type="http://schemas.openxmlformats.org/officeDocument/2006/relationships/hyperlink" Target="https://www.instagram.com/p/CtM2eUotGh3/" TargetMode="External"/><Relationship Id="rId25" Type="http://schemas.openxmlformats.org/officeDocument/2006/relationships/hyperlink" Target="https://www.instagram.com/p/CtNEJKkv-Je/" TargetMode="External"/><Relationship Id="rId33" Type="http://schemas.openxmlformats.org/officeDocument/2006/relationships/hyperlink" Target="https://m.facebook.com/story.php?story_fbid=pfbid024x5JV9mEU7mFdgUfw9GAkfmbtZbzkcPHGDxFx2PGHmK7xihCjhRk5pBXky7rxrz6l&amp;id=100064653535974&amp;mibextid=qC1gEa" TargetMode="External"/><Relationship Id="rId38" Type="http://schemas.openxmlformats.org/officeDocument/2006/relationships/hyperlink" Target="https://m.facebook.com/story.php?story_fbid=pfbid02LaX2L4RY6aiN89nbTFn2jPHzksDysrF2bK1UPL5y2dNmSqi2Bbm6wN9nVnpJW3vkl&amp;id=100064653535974&amp;mibextid=qC1gEa" TargetMode="External"/><Relationship Id="rId46" Type="http://schemas.openxmlformats.org/officeDocument/2006/relationships/hyperlink" Target="https://m.facebook.com/story.php?story_fbid=pfbid0222gykpAnZqaRoenmdTqmxHsoQKUxrxcfFg3E94eYZNN4Zeu6NQx2gDm6u4vjbDWnl&amp;id=100064653535974&amp;mibextid=qC1gEa" TargetMode="External"/><Relationship Id="rId2" Type="http://schemas.openxmlformats.org/officeDocument/2006/relationships/image" Target="../media/image13.png"/><Relationship Id="rId16" Type="http://schemas.openxmlformats.org/officeDocument/2006/relationships/hyperlink" Target="https://www.instagram.com/p/CtM0HP1NCvJ/" TargetMode="External"/><Relationship Id="rId20" Type="http://schemas.openxmlformats.org/officeDocument/2006/relationships/hyperlink" Target="https://www.instagram.com/p/CtM3cJ4tMxj/" TargetMode="External"/><Relationship Id="rId29" Type="http://schemas.openxmlformats.org/officeDocument/2006/relationships/hyperlink" Target="https://twitter.com/SportAlbanian/status/1666519676921479168" TargetMode="External"/><Relationship Id="rId41" Type="http://schemas.openxmlformats.org/officeDocument/2006/relationships/hyperlink" Target="https://m.facebook.com/story.php?story_fbid=pfbid0QabEFx8nK1gHf5MBabCyAKG5oxJV4aLcw7GUYLx5WHoe5mH5m6nFEhuUcnQF3HmJl&amp;id=100064653535974&amp;mibextid=qC1gE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C:\Users\User\OneDrive\Desktop\FSHSSH%201\Move%20Week%202023\instagramm\p\CtMptR4twC6\" TargetMode="External"/><Relationship Id="rId11" Type="http://schemas.openxmlformats.org/officeDocument/2006/relationships/hyperlink" Target="https://www.instagram.com/p/CtMuEeltmi0/" TargetMode="External"/><Relationship Id="rId24" Type="http://schemas.openxmlformats.org/officeDocument/2006/relationships/hyperlink" Target="https://www.instagram.com/p/CtNB5HFpWUb/" TargetMode="External"/><Relationship Id="rId32" Type="http://schemas.openxmlformats.org/officeDocument/2006/relationships/hyperlink" Target="https://m.facebook.com/story.php?story_fbid=pfbid02V54Cn6H73MRMmCmdEBNRcY14DYKaKeestnRSgx2LViRjDZfH772YawzyjvTuR73ol&amp;id=100064653535974&amp;mibextid=qC1gEa" TargetMode="External"/><Relationship Id="rId37" Type="http://schemas.openxmlformats.org/officeDocument/2006/relationships/hyperlink" Target="https://m.facebook.com/story.php?story_fbid=pfbid02JK2gsHMzBEB7pkJLvfU7kFLuhrkXSiP2LaDAqyfgqqbxgUtv9wnS2k6iaZotoQrFl&amp;id=100064653535974&amp;mibextid=qC1gEa" TargetMode="External"/><Relationship Id="rId40" Type="http://schemas.openxmlformats.org/officeDocument/2006/relationships/hyperlink" Target="https://m.facebook.com/story.php?story_fbid=pfbid0GFmpKC6FqAhJR7UAZAh4JTURo6wCu4GwDU3oQG2LfRhdnaWpqDHa6sR146j6vAnbl&amp;id=100064653535974&amp;mibextid=qC1gEa" TargetMode="External"/><Relationship Id="rId45" Type="http://schemas.openxmlformats.org/officeDocument/2006/relationships/hyperlink" Target="https://m.facebook.com/story.php?story_fbid=pfbid02bfxqEztN6FS8NvAFAhHEDFbfuk3HeeBi5WLJErTmQAdM4k5er3VYQVBAAai2dNTl&amp;id=100064653535974&amp;mibextid=qC1gEa" TargetMode="External"/><Relationship Id="rId5" Type="http://schemas.openxmlformats.org/officeDocument/2006/relationships/image" Target="../media/image9.jpg"/><Relationship Id="rId15" Type="http://schemas.openxmlformats.org/officeDocument/2006/relationships/hyperlink" Target="https://www.instagram.com/p/CtMzQ07Nn-6/" TargetMode="External"/><Relationship Id="rId23" Type="http://schemas.openxmlformats.org/officeDocument/2006/relationships/hyperlink" Target="https://www.instagram.com/p/CtM-BtDLZvA/" TargetMode="External"/><Relationship Id="rId28" Type="http://schemas.openxmlformats.org/officeDocument/2006/relationships/hyperlink" Target="https://twitter.com/SportAlbanian/status/1666506030103011338" TargetMode="External"/><Relationship Id="rId36" Type="http://schemas.openxmlformats.org/officeDocument/2006/relationships/hyperlink" Target="https://m.facebook.com/story.php?story_fbid=pfbid0tT7sy5Mut22GwrEcvjodkoGef1roSryVcNmx6F2JE7USboz9cWKL2DJkZGq2dU3Kl&amp;id=100064653535974&amp;mibextid=qC1gEa" TargetMode="External"/><Relationship Id="rId49" Type="http://schemas.openxmlformats.org/officeDocument/2006/relationships/hyperlink" Target="https://fb.watch/lgtT78ccPU/?mibextid=qC1gEa" TargetMode="External"/><Relationship Id="rId10" Type="http://schemas.openxmlformats.org/officeDocument/2006/relationships/hyperlink" Target="https://www.instagram.com/p/CtMtDt6NKru/" TargetMode="External"/><Relationship Id="rId19" Type="http://schemas.openxmlformats.org/officeDocument/2006/relationships/hyperlink" Target="https://www.instagram.com/p/CtM235GN23C/" TargetMode="External"/><Relationship Id="rId31" Type="http://schemas.openxmlformats.org/officeDocument/2006/relationships/hyperlink" Target="https://twitter.com/SportAlbanian/status/1667630906910330880" TargetMode="External"/><Relationship Id="rId44" Type="http://schemas.openxmlformats.org/officeDocument/2006/relationships/hyperlink" Target="https://m.facebook.com/story.php?story_fbid=pfbid02piLTdZK7djE6qELEvqVPeLapuxZivadSNK9U7C6BgQyeKdPmQx3YhYKD9g61yDoCl&amp;id=100064653535974&amp;mibextid=qC1gEa" TargetMode="External"/><Relationship Id="rId4" Type="http://schemas.openxmlformats.org/officeDocument/2006/relationships/image" Target="../media/image8.png"/><Relationship Id="rId9" Type="http://schemas.openxmlformats.org/officeDocument/2006/relationships/hyperlink" Target="file:///C:\Users\User\OneDrive\Desktop\FSHSSH%201\Move%20Week%202023\instagram" TargetMode="External"/><Relationship Id="rId14" Type="http://schemas.openxmlformats.org/officeDocument/2006/relationships/hyperlink" Target="https://www.instagram.com/p/CtMxyZ0tCKb/" TargetMode="External"/><Relationship Id="rId22" Type="http://schemas.openxmlformats.org/officeDocument/2006/relationships/hyperlink" Target="https://www.instagram.com/p/CtM9HR7uXt4/" TargetMode="External"/><Relationship Id="rId27" Type="http://schemas.openxmlformats.org/officeDocument/2006/relationships/hyperlink" Target="https://twitter.com/SportAlbanian/status/1666504305078153219" TargetMode="External"/><Relationship Id="rId30" Type="http://schemas.openxmlformats.org/officeDocument/2006/relationships/hyperlink" Target="https://twitter.com/SportAlbanian/status/1666555910926237698" TargetMode="External"/><Relationship Id="rId35" Type="http://schemas.openxmlformats.org/officeDocument/2006/relationships/hyperlink" Target="https://m.facebook.com/story.php?story_fbid=pfbid02wKt83Kwc4x9HTjDyrwKPFmWgDJayxiqcpsQG8hQhgSZBPrrFxDP8WCLDjdS61TTUl&amp;id=100064653535974&amp;mibextid=qC1gEa" TargetMode="External"/><Relationship Id="rId43" Type="http://schemas.openxmlformats.org/officeDocument/2006/relationships/hyperlink" Target="https://m.facebook.com/story.php?story_fbid=pfbid0bcTE7P8KdXQdXbKAxfAS4NLtZLe6KMLAifY23ajpt2vDXsR6u4LKthXdNsutv5kLl&amp;id=100064653535974&amp;mibextid=qC1gEa" TargetMode="External"/><Relationship Id="rId48" Type="http://schemas.openxmlformats.org/officeDocument/2006/relationships/hyperlink" Target="https://m.facebook.com/story.php?story_fbid=pfbid0jPi5roh5em8AehzLst42NbKLBFuRi5ykpmro91JJKr2BX7T8cvAMwmYCrxv4hgkGl&amp;id=100064653535974&amp;mibextid=qC1gEa" TargetMode="External"/><Relationship Id="rId8" Type="http://schemas.openxmlformats.org/officeDocument/2006/relationships/hyperlink" Target="https://www.instagram.com/p/CtMri0UtjHD/" TargetMode="External"/><Relationship Id="rId51" Type="http://schemas.openxmlformats.org/officeDocument/2006/relationships/hyperlink" Target="https://fb.watch/lgtU8xaG9u/?mibextid=qC1gEa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7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instagram.com/p/CtcQWV9t0PI/" TargetMode="External"/><Relationship Id="rId18" Type="http://schemas.openxmlformats.org/officeDocument/2006/relationships/hyperlink" Target="https://twitter.com/SportAlbanian/status/1668694692345831429" TargetMode="External"/><Relationship Id="rId26" Type="http://schemas.openxmlformats.org/officeDocument/2006/relationships/hyperlink" Target="https://m.facebook.com/story.php?story_fbid=pfbid031sWphLETK9tcwYzRh5cxGprTQpCU9HtN4MMTk151hAeJAghXHRy1gb7At6qzFySZl&amp;id=100064653535974&amp;mibextid=qC1gEa" TargetMode="External"/><Relationship Id="rId39" Type="http://schemas.openxmlformats.org/officeDocument/2006/relationships/hyperlink" Target="https://www.instagram.com/p/Ctcjo2NNd19/" TargetMode="External"/><Relationship Id="rId21" Type="http://schemas.openxmlformats.org/officeDocument/2006/relationships/hyperlink" Target="https://twitter.com/SportAlbanian/status/1668692840673583111" TargetMode="External"/><Relationship Id="rId34" Type="http://schemas.openxmlformats.org/officeDocument/2006/relationships/hyperlink" Target="https://m.facebook.com/story.php?story_fbid=pfbid029kEUVM5D2PxCzPWePbHijcvoTrkiMddK9rGwdP6A25e5tm6tUXWse99BfxfmnhJTl&amp;id=100064653535974&amp;mibextid=qC1gEa" TargetMode="External"/><Relationship Id="rId42" Type="http://schemas.openxmlformats.org/officeDocument/2006/relationships/hyperlink" Target="https://www.instagram.com/p/CtdrblbtId4/" TargetMode="External"/><Relationship Id="rId47" Type="http://schemas.openxmlformats.org/officeDocument/2006/relationships/hyperlink" Target="https://twitter.com/SportAlbanian/status/1668895911756398592" TargetMode="External"/><Relationship Id="rId50" Type="http://schemas.openxmlformats.org/officeDocument/2006/relationships/hyperlink" Target="https://twitter.com/SportAlbanian/status/1668737309406298112" TargetMode="External"/><Relationship Id="rId55" Type="http://schemas.openxmlformats.org/officeDocument/2006/relationships/hyperlink" Target="https://twitter.com/SportAlbanian/status/1668736820350431232" TargetMode="External"/><Relationship Id="rId63" Type="http://schemas.openxmlformats.org/officeDocument/2006/relationships/hyperlink" Target="https://m.facebook.com/story.php?story_fbid=pfbid0MvPPB267Hy3GrghUagpfHwuPrqiicz4tpectokNW72kDHokPac8Joe6ZpSyxoLABl&amp;id=100064653535974&amp;mibextid=qC1gEa" TargetMode="External"/><Relationship Id="rId7" Type="http://schemas.openxmlformats.org/officeDocument/2006/relationships/hyperlink" Target="https://www.instagram.com/p/CtcO9XtNQRT/" TargetMode="External"/><Relationship Id="rId2" Type="http://schemas.openxmlformats.org/officeDocument/2006/relationships/image" Target="../media/image13.png"/><Relationship Id="rId16" Type="http://schemas.openxmlformats.org/officeDocument/2006/relationships/hyperlink" Target="https://twitter.com/SportAlbanian/status/1668696399876071424" TargetMode="External"/><Relationship Id="rId20" Type="http://schemas.openxmlformats.org/officeDocument/2006/relationships/hyperlink" Target="https://twitter.com/SportAlbanian/status/1668693632667230224" TargetMode="External"/><Relationship Id="rId29" Type="http://schemas.openxmlformats.org/officeDocument/2006/relationships/hyperlink" Target="https://m.facebook.com/story.php?story_fbid=pfbid0FEUL1udXtQS2KkhKwM5bqQK3SJHB12PHCEv6Z9DwxMRi6SfjEUmQCmupT5HW85sjl&amp;id=100064653535974&amp;mibextid=qC1gEa" TargetMode="External"/><Relationship Id="rId41" Type="http://schemas.openxmlformats.org/officeDocument/2006/relationships/hyperlink" Target="https://www.instagram.com/p/CtcjupDNqE3/" TargetMode="External"/><Relationship Id="rId54" Type="http://schemas.openxmlformats.org/officeDocument/2006/relationships/hyperlink" Target="https://twitter.com/SportAlbanian/status/1668736956488925185" TargetMode="External"/><Relationship Id="rId62" Type="http://schemas.openxmlformats.org/officeDocument/2006/relationships/hyperlink" Target="https://m.facebook.com/story.php?story_fbid=pfbid02TwRP9XKevu7HBamanasDwZeXBxnwKzkUv2sSG4Fo38ZVz3nDpcw7bdpX6WY5BnnTl&amp;id=100064653535974&amp;mibextid=qC1gE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stagram.com/p/CtcO2hCNgTe/" TargetMode="External"/><Relationship Id="rId11" Type="http://schemas.openxmlformats.org/officeDocument/2006/relationships/hyperlink" Target="https://www.instagram.com/p/CtcP3eCtl45/" TargetMode="External"/><Relationship Id="rId24" Type="http://schemas.openxmlformats.org/officeDocument/2006/relationships/hyperlink" Target="https://twitter.com/SportAlbanian/status/1668691638820937750" TargetMode="External"/><Relationship Id="rId32" Type="http://schemas.openxmlformats.org/officeDocument/2006/relationships/hyperlink" Target="https://m.facebook.com/story.php?story_fbid=pfbid0EoaAAwC24JMJDQMuAFBqnkijLWDBv2RAYfUaEf1oRQiy7dz9z7fzzxZSWKbmauxFl&amp;id=100064653535974&amp;mibextid=qC1gEa" TargetMode="External"/><Relationship Id="rId37" Type="http://schemas.openxmlformats.org/officeDocument/2006/relationships/hyperlink" Target="https://www.instagram.com/p/CtcjkW2NesQ/" TargetMode="External"/><Relationship Id="rId40" Type="http://schemas.openxmlformats.org/officeDocument/2006/relationships/hyperlink" Target="https://www.instagram.com/p/CtcjqayNtoO/" TargetMode="External"/><Relationship Id="rId45" Type="http://schemas.openxmlformats.org/officeDocument/2006/relationships/hyperlink" Target="https://www.instagram.com/p/Ctdr2cmNeeY/" TargetMode="External"/><Relationship Id="rId53" Type="http://schemas.openxmlformats.org/officeDocument/2006/relationships/hyperlink" Target="https://twitter.com/SportAlbanian/status/1668737012445192194" TargetMode="External"/><Relationship Id="rId58" Type="http://schemas.openxmlformats.org/officeDocument/2006/relationships/hyperlink" Target="https://m.facebook.com/story.php?story_fbid=pfbid02F6wEZwJ2Ed5i7iaoBpjiY4LDprxrMpNcLXAszRSuJabVGCPL8yKnrHeAyQZygSwul&amp;id=100064653535974&amp;mibextid=qC1gEa" TargetMode="External"/><Relationship Id="rId5" Type="http://schemas.openxmlformats.org/officeDocument/2006/relationships/image" Target="../media/image9.jpg"/><Relationship Id="rId15" Type="http://schemas.openxmlformats.org/officeDocument/2006/relationships/hyperlink" Target="https://www.instagram.com/p/CtcRIBINQgm/" TargetMode="External"/><Relationship Id="rId23" Type="http://schemas.openxmlformats.org/officeDocument/2006/relationships/hyperlink" Target="https://twitter.com/SportAlbanian/status/1668691853707993093" TargetMode="External"/><Relationship Id="rId28" Type="http://schemas.openxmlformats.org/officeDocument/2006/relationships/hyperlink" Target="https://m.facebook.com/story.php?story_fbid=pfbid02wsLNHhJhSLRKaCDuHkDN73boQBKtkVPwmPJ1qKi8PERRVJB33zrXwtDTTdmLT8EVl&amp;id=100064653535974&amp;mibextid=qC1gEa" TargetMode="External"/><Relationship Id="rId36" Type="http://schemas.openxmlformats.org/officeDocument/2006/relationships/hyperlink" Target="https://www.instagram.com/p/CtcjgPxNNH9/" TargetMode="External"/><Relationship Id="rId49" Type="http://schemas.openxmlformats.org/officeDocument/2006/relationships/hyperlink" Target="https://twitter.com/SportAlbanian/status/1668894991425638400" TargetMode="External"/><Relationship Id="rId57" Type="http://schemas.openxmlformats.org/officeDocument/2006/relationships/hyperlink" Target="https://m.facebook.com/story.php?story_fbid=pfbid02m587rN1tL233c5Qs3jSYFYfdEJXNuvkSAiwiqp4NMy37Dt6kBbSrbJdYXmJBHyntl&amp;id=100064653535974&amp;mibextid=qC1gEa" TargetMode="External"/><Relationship Id="rId61" Type="http://schemas.openxmlformats.org/officeDocument/2006/relationships/hyperlink" Target="https://m.facebook.com/story.php?story_fbid=pfbid07tSh8Y3p9w1ro9WYdGhforUcJ2aMp9PWxUpQshXz4upNWZRN2S51HKsH2c9edk45l&amp;id=100064653535974&amp;mibextid=qC1gEa" TargetMode="External"/><Relationship Id="rId10" Type="http://schemas.openxmlformats.org/officeDocument/2006/relationships/hyperlink" Target="https://www.instagram.com/p/CtcPgVNtmn7/" TargetMode="External"/><Relationship Id="rId19" Type="http://schemas.openxmlformats.org/officeDocument/2006/relationships/hyperlink" Target="https://twitter.com/SportAlbanian/status/1668694369858101261" TargetMode="External"/><Relationship Id="rId31" Type="http://schemas.openxmlformats.org/officeDocument/2006/relationships/hyperlink" Target="https://m.facebook.com/story.php?story_fbid=pfbid0mtXEtn7LWcetCAUi6J1ejGsZ8f5jVth2MrXSdemCVedr2AUf7MUs25MUdKroxiqvl&amp;id=100064653535974&amp;mibextid=qC1gEa" TargetMode="External"/><Relationship Id="rId44" Type="http://schemas.openxmlformats.org/officeDocument/2006/relationships/hyperlink" Target="https://www.instagram.com/p/Ctdrqu-Nrta/" TargetMode="External"/><Relationship Id="rId52" Type="http://schemas.openxmlformats.org/officeDocument/2006/relationships/hyperlink" Target="https://twitter.com/SportAlbanian/status/1668737108301717504" TargetMode="External"/><Relationship Id="rId60" Type="http://schemas.openxmlformats.org/officeDocument/2006/relationships/hyperlink" Target="https://m.facebook.com/story.php?story_fbid=pfbid02ZUAtSkyjZ2qzyYziMBb7VoyUpiUUg2f8i7bqtt7yMrGZ7muZ22SMViDL34F7B639l&amp;id=100064653535974&amp;mibextid=qC1gEa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p/CtcPaK0tlui/" TargetMode="External"/><Relationship Id="rId14" Type="http://schemas.openxmlformats.org/officeDocument/2006/relationships/hyperlink" Target="https://www.instagram.com/p/CtcQnKCNP7b/" TargetMode="External"/><Relationship Id="rId22" Type="http://schemas.openxmlformats.org/officeDocument/2006/relationships/hyperlink" Target="https://twitter.com/SportAlbanian/status/1668692632539635720" TargetMode="External"/><Relationship Id="rId27" Type="http://schemas.openxmlformats.org/officeDocument/2006/relationships/hyperlink" Target="https://m.facebook.com/story.php?story_fbid=pfbid036m8jGtvG8KVnh1V7cYnvmvDjbxkVymdRgugqqg4p27cUXdwrFw21zt2fG64GzPQil&amp;id=100064653535974&amp;mibextid=qC1gEa" TargetMode="External"/><Relationship Id="rId30" Type="http://schemas.openxmlformats.org/officeDocument/2006/relationships/hyperlink" Target="https://www.facebook.com/100064653535974/posts/pfbid0GAK5jpiRa6Da2wjvr8MPEnmPPsTqCPAj6cnEUAmdYL1YgNzYJh7o4C2q8gr9SN5El/?d=n&amp;mibextid=qC1gEa" TargetMode="External"/><Relationship Id="rId35" Type="http://schemas.openxmlformats.org/officeDocument/2006/relationships/hyperlink" Target="https://m.facebook.com/story.php?story_fbid=pfbid0o4ZQwofq3WaUX5tzEj6obCvD65ku9xfqGGkMqrqUkm75rqnwipEPQh5qTuxiZVEvl&amp;id=100064653535974&amp;mibextid=qC1gEa" TargetMode="External"/><Relationship Id="rId43" Type="http://schemas.openxmlformats.org/officeDocument/2006/relationships/hyperlink" Target="https://www.instagram.com/p/CtdrhZnN_p4/" TargetMode="External"/><Relationship Id="rId48" Type="http://schemas.openxmlformats.org/officeDocument/2006/relationships/hyperlink" Target="https://twitter.com/SportAlbanian/status/1668895193481846785" TargetMode="External"/><Relationship Id="rId56" Type="http://schemas.openxmlformats.org/officeDocument/2006/relationships/hyperlink" Target="https://m.facebook.com/story.php?story_fbid=pfbid0LXTj5cC1Xxfv3C2FD7V9zgsNQ4LyMWkjVofXjGPV6tu6LTtumvyaTff5CTzs2aFnl&amp;id=100064653535974&amp;mibextid=qC1gEa" TargetMode="External"/><Relationship Id="rId8" Type="http://schemas.openxmlformats.org/officeDocument/2006/relationships/hyperlink" Target="https://www.instagram.com/p/CtcPDn4tLbP/" TargetMode="External"/><Relationship Id="rId51" Type="http://schemas.openxmlformats.org/officeDocument/2006/relationships/hyperlink" Target="https://twitter.com/SportAlbanian/status/1668737163859746816" TargetMode="External"/><Relationship Id="rId3" Type="http://schemas.openxmlformats.org/officeDocument/2006/relationships/image" Target="../media/image7.png"/><Relationship Id="rId12" Type="http://schemas.openxmlformats.org/officeDocument/2006/relationships/hyperlink" Target="https://www.instagram.com/p/CtcQM36Nk3g/" TargetMode="External"/><Relationship Id="rId17" Type="http://schemas.openxmlformats.org/officeDocument/2006/relationships/hyperlink" Target="https://twitter.com/SportAlbanian/status/1668695275899068440" TargetMode="External"/><Relationship Id="rId25" Type="http://schemas.openxmlformats.org/officeDocument/2006/relationships/hyperlink" Target="https://twitter.com/SportAlbanian/status/1668691401171673125" TargetMode="External"/><Relationship Id="rId33" Type="http://schemas.openxmlformats.org/officeDocument/2006/relationships/hyperlink" Target="https://m.facebook.com/story.php?story_fbid=pfbid032dRC23GxMXq6F3SuqCaAUenAy9u2UXRHh8kpRwkiPS22PvLL5sYzX2sMXbkEWoAjl&amp;id=100064653535974&amp;mibextid=qC1gEa" TargetMode="External"/><Relationship Id="rId38" Type="http://schemas.openxmlformats.org/officeDocument/2006/relationships/hyperlink" Target="https://www.instagram.com/p/CtcjmGwt4qK/" TargetMode="External"/><Relationship Id="rId46" Type="http://schemas.openxmlformats.org/officeDocument/2006/relationships/hyperlink" Target="https://twitter.com/SportAlbanian/status/1668895508771766272" TargetMode="External"/><Relationship Id="rId59" Type="http://schemas.openxmlformats.org/officeDocument/2006/relationships/hyperlink" Target="https://m.facebook.com/story.php?story_fbid=pfbid02frcRUyQAk61LT5ZvWsBT7WKkeqTZ3FQDR82MSXXoMqjZbBbPr3TtTGxUAQHg3qydl&amp;id=100064653535974&amp;mibextid=qC1gEa" TargetMode="External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instagram.com/p/Cte3lM6NJr1/" TargetMode="External"/><Relationship Id="rId18" Type="http://schemas.openxmlformats.org/officeDocument/2006/relationships/hyperlink" Target="https://twitter.com/SportAlbanian/status/1669062437981528072" TargetMode="External"/><Relationship Id="rId26" Type="http://schemas.openxmlformats.org/officeDocument/2006/relationships/hyperlink" Target="https://m.facebook.com/story.php?story_fbid=pfbid02KN5VraG18tJg5mjMBrXqynFm3wBjV86SL6tPT1232PE4jdDgSm8av1tcEQyAixSbl&amp;id=100064653535974&amp;mibextid=qC1gEa" TargetMode="External"/><Relationship Id="rId39" Type="http://schemas.openxmlformats.org/officeDocument/2006/relationships/hyperlink" Target="https://www.instagram.com/p/CtSLb22NxOS/" TargetMode="External"/><Relationship Id="rId21" Type="http://schemas.openxmlformats.org/officeDocument/2006/relationships/hyperlink" Target="https://twitter.com/SportAlbanian/status/1669061719308509186" TargetMode="External"/><Relationship Id="rId34" Type="http://schemas.openxmlformats.org/officeDocument/2006/relationships/hyperlink" Target="https://m.facebook.com/story.php?story_fbid=pfbid02nfdCXFv6VjwipHHrQSwwRe34E87paAL7fMUwbPTkbtv7Z62WX4YbvEvYgmXWYv3pl&amp;id=100064653535974&amp;mibextid=qC1gEa" TargetMode="External"/><Relationship Id="rId42" Type="http://schemas.openxmlformats.org/officeDocument/2006/relationships/hyperlink" Target="https://www.instagram.com/p/CtSM8gCNAuY/" TargetMode="External"/><Relationship Id="rId47" Type="http://schemas.openxmlformats.org/officeDocument/2006/relationships/hyperlink" Target="https://www.instagram.com/p/CtSOI1XPEf3/" TargetMode="External"/><Relationship Id="rId50" Type="http://schemas.openxmlformats.org/officeDocument/2006/relationships/hyperlink" Target="https://twitter.com/SportAlbanian/status/1667275053879140355" TargetMode="External"/><Relationship Id="rId55" Type="http://schemas.openxmlformats.org/officeDocument/2006/relationships/hyperlink" Target="https://twitter.com/SportAlbanian/status/1667280771424432128" TargetMode="External"/><Relationship Id="rId63" Type="http://schemas.openxmlformats.org/officeDocument/2006/relationships/hyperlink" Target="https://m.facebook.com/story.php?story_fbid=pfbid02AQ8QtSKuL7kLsp6rcifFz1DozdGyCSS4BAGd1wgRZ2ggQ91YT45Mr67SLHfRRDQ7l&amp;id=100064653535974&amp;mibextid=qC1gEa" TargetMode="External"/><Relationship Id="rId7" Type="http://schemas.openxmlformats.org/officeDocument/2006/relationships/hyperlink" Target="https://www.instagram.com/p/Cte2-K3tYw9/" TargetMode="External"/><Relationship Id="rId2" Type="http://schemas.openxmlformats.org/officeDocument/2006/relationships/image" Target="../media/image13.png"/><Relationship Id="rId16" Type="http://schemas.openxmlformats.org/officeDocument/2006/relationships/hyperlink" Target="https://twitter.com/SportAlbanian/status/1669062652159565825" TargetMode="External"/><Relationship Id="rId20" Type="http://schemas.openxmlformats.org/officeDocument/2006/relationships/hyperlink" Target="https://twitter.com/SportAlbanian/status/1669062315126169616" TargetMode="External"/><Relationship Id="rId29" Type="http://schemas.openxmlformats.org/officeDocument/2006/relationships/hyperlink" Target="https://m.facebook.com/story.php?story_fbid=pfbid02xQ2GrePNJs8V5sxvp8eifBntxAxfbizAntAPEZSaK6srMwkTLkWmWGLXf7oEE1YRl&amp;id=100064653535974&amp;mibextid=qC1gEa" TargetMode="External"/><Relationship Id="rId41" Type="http://schemas.openxmlformats.org/officeDocument/2006/relationships/hyperlink" Target="https://www.instagram.com/p/CtSL4UkOirS/" TargetMode="External"/><Relationship Id="rId54" Type="http://schemas.openxmlformats.org/officeDocument/2006/relationships/hyperlink" Target="https://twitter.com/SportAlbanian/status/1667279839659716608" TargetMode="External"/><Relationship Id="rId62" Type="http://schemas.openxmlformats.org/officeDocument/2006/relationships/hyperlink" Target="https://m.facebook.com/story.php?story_fbid=pfbid0SdrBiVwmw1A2KR7t2rtCUnZti3rp7pomspMNaB8ejDsKVvxowgxAFoxHePYjsvChl&amp;id=100064653535974&amp;mibextid=qC1gE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stagram.com/p/Cte27hTNOw0/" TargetMode="External"/><Relationship Id="rId11" Type="http://schemas.openxmlformats.org/officeDocument/2006/relationships/hyperlink" Target="https://www.instagram.com/p/Cte3hiUNJN2/" TargetMode="External"/><Relationship Id="rId24" Type="http://schemas.openxmlformats.org/officeDocument/2006/relationships/hyperlink" Target="https://twitter.com/SportAlbanian/status/1669061098299858946" TargetMode="External"/><Relationship Id="rId32" Type="http://schemas.openxmlformats.org/officeDocument/2006/relationships/hyperlink" Target="https://m.facebook.com/story.php?story_fbid=pfbid0zxYpwVj2KiaG7Yoi1rSbxdB1SwuN4dkcMnAWmBkDCwH8e6CwBprHvdzdqLf6To81l&amp;id=100064653535974&amp;mibextid=qC1gEa" TargetMode="External"/><Relationship Id="rId37" Type="http://schemas.openxmlformats.org/officeDocument/2006/relationships/hyperlink" Target="https://www.instagram.com/p/CtSKxXpNEOJ/" TargetMode="External"/><Relationship Id="rId40" Type="http://schemas.openxmlformats.org/officeDocument/2006/relationships/hyperlink" Target="https://www.instagram.com/p/CtSLi_-tLj7/" TargetMode="External"/><Relationship Id="rId45" Type="http://schemas.openxmlformats.org/officeDocument/2006/relationships/hyperlink" Target="https://www.instagram.com/p/CtSN5rNNX_6/" TargetMode="External"/><Relationship Id="rId53" Type="http://schemas.openxmlformats.org/officeDocument/2006/relationships/hyperlink" Target="https://twitter.com/SportAlbanian/status/1667276758591188992" TargetMode="External"/><Relationship Id="rId58" Type="http://schemas.openxmlformats.org/officeDocument/2006/relationships/hyperlink" Target="https://twitter.com/SportAlbanian/status/1667282272901373952" TargetMode="External"/><Relationship Id="rId66" Type="http://schemas.openxmlformats.org/officeDocument/2006/relationships/hyperlink" Target="https://fb.watch/lgtYFF5-S2/?mibextid=qC1gEa" TargetMode="External"/><Relationship Id="rId5" Type="http://schemas.openxmlformats.org/officeDocument/2006/relationships/image" Target="../media/image9.jpg"/><Relationship Id="rId15" Type="http://schemas.openxmlformats.org/officeDocument/2006/relationships/hyperlink" Target="https://www.instagram.com/p/Cte3rZ3Nmqq/" TargetMode="External"/><Relationship Id="rId23" Type="http://schemas.openxmlformats.org/officeDocument/2006/relationships/hyperlink" Target="https://twitter.com/SportAlbanian/status/1669061199286116357" TargetMode="External"/><Relationship Id="rId28" Type="http://schemas.openxmlformats.org/officeDocument/2006/relationships/hyperlink" Target="https://m.facebook.com/story.php?story_fbid=pfbid02kCEPTvJuhxs8t2qqKVDLZEfYcozhvSaLMkw7kGdyWk6sbEqXczZRVXeQnufRdGdrl&amp;id=100064653535974&amp;mibextid=qC1gEa" TargetMode="External"/><Relationship Id="rId36" Type="http://schemas.openxmlformats.org/officeDocument/2006/relationships/hyperlink" Target="https://www.instagram.com/p/CtSKjWXt1KG/" TargetMode="External"/><Relationship Id="rId49" Type="http://schemas.openxmlformats.org/officeDocument/2006/relationships/hyperlink" Target="https://twitter.com/SportAlbanian/status/1667274574633791488" TargetMode="External"/><Relationship Id="rId57" Type="http://schemas.openxmlformats.org/officeDocument/2006/relationships/hyperlink" Target="https://twitter.com/SportAlbanian/status/1667281951441530880" TargetMode="External"/><Relationship Id="rId61" Type="http://schemas.openxmlformats.org/officeDocument/2006/relationships/hyperlink" Target="https://m.facebook.com/story.php?story_fbid=pfbid0gn8Fxjkzv9SVZ68pohT13Hvpxo3sTCEfprPZBvXs3CiW1M6suJhzquEtMd9yzkk1l&amp;id=100064653535974&amp;mibextid=qC1gEa" TargetMode="External"/><Relationship Id="rId10" Type="http://schemas.openxmlformats.org/officeDocument/2006/relationships/hyperlink" Target="https://www.instagram.com/p/Cte3KQgLHyk/" TargetMode="External"/><Relationship Id="rId19" Type="http://schemas.openxmlformats.org/officeDocument/2006/relationships/hyperlink" Target="https://twitter.com/SportAlbanian/status/1669062390724296706" TargetMode="External"/><Relationship Id="rId31" Type="http://schemas.openxmlformats.org/officeDocument/2006/relationships/hyperlink" Target="https://m.facebook.com/story.php?story_fbid=pfbid0fYNg2MFy8uprSNMCbjmtiFu13mbLNzBzVL73pEqdBG229WuDqxr5ZurGkBazVrXil&amp;id=100064653535974&amp;mibextid=qC1gEa" TargetMode="External"/><Relationship Id="rId44" Type="http://schemas.openxmlformats.org/officeDocument/2006/relationships/hyperlink" Target="https://www.instagram.com/p/CtSNhmxNcCF/" TargetMode="External"/><Relationship Id="rId52" Type="http://schemas.openxmlformats.org/officeDocument/2006/relationships/hyperlink" Target="https://twitter.com/SportAlbanian/status/1667276514373652480" TargetMode="External"/><Relationship Id="rId60" Type="http://schemas.openxmlformats.org/officeDocument/2006/relationships/hyperlink" Target="https://m.facebook.com/story.php?story_fbid=pfbid033vzRV3utwvP89W6PBgPvEX5tBydjcgDmVYytdJ6MFt5kVK3zJqi11dDLNVzCQEKol&amp;id=100064653535974&amp;mibextid=qC1gEa" TargetMode="External"/><Relationship Id="rId65" Type="http://schemas.openxmlformats.org/officeDocument/2006/relationships/hyperlink" Target="https://fb.watch/lgtXU8MJ7Q/?mibextid=qC1gEa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p/Cte3DgTty08/" TargetMode="External"/><Relationship Id="rId14" Type="http://schemas.openxmlformats.org/officeDocument/2006/relationships/hyperlink" Target="https://www.instagram.com/p/Cte3nGutShB/" TargetMode="External"/><Relationship Id="rId22" Type="http://schemas.openxmlformats.org/officeDocument/2006/relationships/hyperlink" Target="https://twitter.com/SportAlbanian/status/1669061284740866053" TargetMode="External"/><Relationship Id="rId27" Type="http://schemas.openxmlformats.org/officeDocument/2006/relationships/hyperlink" Target="https://m.facebook.com/story.php?story_fbid=pfbid0gCGfHuns7zYjbAxhnzmGt25oqZXjdQgsg6Zo6CAF3Ruam7i1dVFf2nth1LRvYx2Jl&amp;id=100064653535974&amp;mibextid=qC1gEa" TargetMode="External"/><Relationship Id="rId30" Type="http://schemas.openxmlformats.org/officeDocument/2006/relationships/hyperlink" Target="https://fb.watch/lguD395Xfg/?mibextid=qC1gEa" TargetMode="External"/><Relationship Id="rId35" Type="http://schemas.openxmlformats.org/officeDocument/2006/relationships/hyperlink" Target="https://m.facebook.com/story.php?story_fbid=pfbid02uarzwrp5KqUhc8vGuYu6JKZVqUrs3K3DA2p77LJSBcUjMDfsL9w2EvCtWMCPmqNLl&amp;id=100064653535974&amp;mibextid=qC1gEa" TargetMode="External"/><Relationship Id="rId43" Type="http://schemas.openxmlformats.org/officeDocument/2006/relationships/hyperlink" Target="https://www.instagram.com/p/CtSNXkHtnso/" TargetMode="External"/><Relationship Id="rId48" Type="http://schemas.openxmlformats.org/officeDocument/2006/relationships/hyperlink" Target="https://www.instagram.com/p/CtSOVYUMml8/" TargetMode="External"/><Relationship Id="rId56" Type="http://schemas.openxmlformats.org/officeDocument/2006/relationships/hyperlink" Target="https://twitter.com/SportAlbanian/status/1667281940129501185" TargetMode="External"/><Relationship Id="rId64" Type="http://schemas.openxmlformats.org/officeDocument/2006/relationships/hyperlink" Target="https://m.facebook.com/story.php?story_fbid=pfbid0REbYuiRTE576UU3bJiT1g2tm5rtvHEew8Ct9bbnkPQXmhkRTJDZfcAEUEpEtNSjml&amp;id=100064653535974&amp;mibextid=qC1gEa" TargetMode="External"/><Relationship Id="rId8" Type="http://schemas.openxmlformats.org/officeDocument/2006/relationships/hyperlink" Target="https://www.instagram.com/p/Cte3BHCtRAh/" TargetMode="External"/><Relationship Id="rId51" Type="http://schemas.openxmlformats.org/officeDocument/2006/relationships/hyperlink" Target="https://twitter.com/SportAlbanian/status/1667276005096955905" TargetMode="External"/><Relationship Id="rId3" Type="http://schemas.openxmlformats.org/officeDocument/2006/relationships/image" Target="../media/image7.png"/><Relationship Id="rId12" Type="http://schemas.openxmlformats.org/officeDocument/2006/relationships/hyperlink" Target="https://www.instagram.com/p/Cte3jy6tOnm/" TargetMode="External"/><Relationship Id="rId17" Type="http://schemas.openxmlformats.org/officeDocument/2006/relationships/hyperlink" Target="https://twitter.com/SportAlbanian/status/1669062503618301954" TargetMode="External"/><Relationship Id="rId25" Type="http://schemas.openxmlformats.org/officeDocument/2006/relationships/hyperlink" Target="https://twitter.com/SportAlbanian/status/1669061005702201344" TargetMode="External"/><Relationship Id="rId33" Type="http://schemas.openxmlformats.org/officeDocument/2006/relationships/hyperlink" Target="https://m.facebook.com/story.php?story_fbid=pfbid028BUmNvtVYppbEfuqYG82nd8ZcSSzzKREZmLqymgg55FG57YiCGqZgPqz6x69ZQ9Ll&amp;id=100064653535974&amp;mibextid=qC1gEa" TargetMode="External"/><Relationship Id="rId38" Type="http://schemas.openxmlformats.org/officeDocument/2006/relationships/hyperlink" Target="https://www.instagram.com/p/CtSLM9ytEX6/" TargetMode="External"/><Relationship Id="rId46" Type="http://schemas.openxmlformats.org/officeDocument/2006/relationships/hyperlink" Target="https://www.instagram.com/p/CtSODbYN79p/" TargetMode="External"/><Relationship Id="rId59" Type="http://schemas.openxmlformats.org/officeDocument/2006/relationships/hyperlink" Target="https://m.facebook.com/story.php?story_fbid=pfbid0RsqV1b9Vxf1RAXoda1uTEShXSxE7ThkcResjgiCvfxcnQDPt97QBwAVRvXcnpNcbl&amp;id=100064653535974&amp;mibextid=qC1gEa" TargetMode="External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instagram.com/p/CtUu7YctIXZ/" TargetMode="External"/><Relationship Id="rId18" Type="http://schemas.openxmlformats.org/officeDocument/2006/relationships/hyperlink" Target="https://twitter.com/SportAlbanian/status/1667631131246882817" TargetMode="External"/><Relationship Id="rId26" Type="http://schemas.openxmlformats.org/officeDocument/2006/relationships/hyperlink" Target="https://m.facebook.com/story.php?story_fbid=pfbid0XwvvcE3zryh5mcThcUYsqKViMTGR7Ed1hgkEtKNtH4zNE7TDB8psxsvwWZZ1xss1l&amp;id=100064653535974&amp;mibextid=qC1gEa" TargetMode="External"/><Relationship Id="rId39" Type="http://schemas.openxmlformats.org/officeDocument/2006/relationships/hyperlink" Target="https://www.instagram.com/p/CteLD45NfZf/" TargetMode="External"/><Relationship Id="rId21" Type="http://schemas.openxmlformats.org/officeDocument/2006/relationships/hyperlink" Target="https://twitter.com/SportAlbanian/status/1667636035122081797" TargetMode="External"/><Relationship Id="rId34" Type="http://schemas.openxmlformats.org/officeDocument/2006/relationships/hyperlink" Target="https://www.instagram.com/p/CteJ059NBtU/" TargetMode="External"/><Relationship Id="rId42" Type="http://schemas.openxmlformats.org/officeDocument/2006/relationships/hyperlink" Target="https://www.instagram.com/p/CteVR2gNNZB/" TargetMode="External"/><Relationship Id="rId47" Type="http://schemas.openxmlformats.org/officeDocument/2006/relationships/hyperlink" Target="https://twitter.com/SportAlbanian/status/1668964149270036481" TargetMode="External"/><Relationship Id="rId50" Type="http://schemas.openxmlformats.org/officeDocument/2006/relationships/hyperlink" Target="https://twitter.com/SportAlbanian/status/1668961831199838210" TargetMode="External"/><Relationship Id="rId55" Type="http://schemas.openxmlformats.org/officeDocument/2006/relationships/hyperlink" Target="https://m.facebook.com/story.php?story_fbid=pfbid02HzaBjoAySk26fbPdQEDBjvxuRK8JjAHoyNi9qJDtHpgsRYV6XvmKupwyaPqqXnKcl&amp;id=100064653535974&amp;mibextid=qC1gEa" TargetMode="External"/><Relationship Id="rId7" Type="http://schemas.openxmlformats.org/officeDocument/2006/relationships/hyperlink" Target="https://www.instagram.com/p/CtUsfeNt5nr/" TargetMode="External"/><Relationship Id="rId12" Type="http://schemas.openxmlformats.org/officeDocument/2006/relationships/hyperlink" Target="https://www.instagram.com/p/CtUuxJPNpsd/" TargetMode="External"/><Relationship Id="rId17" Type="http://schemas.openxmlformats.org/officeDocument/2006/relationships/hyperlink" Target="https://twitter.com/SportAlbanian/status/1667630823560953859" TargetMode="External"/><Relationship Id="rId25" Type="http://schemas.openxmlformats.org/officeDocument/2006/relationships/hyperlink" Target="https://m.facebook.com/story.php?story_fbid=pfbid023CcpRdyWAvxjdDLSSr2HMjitQbENSRJSbjnaGZ578snSENjB32tNiEYiiZawNh17l&amp;id=100064653535974&amp;mibextid=qC1gEa" TargetMode="External"/><Relationship Id="rId33" Type="http://schemas.openxmlformats.org/officeDocument/2006/relationships/hyperlink" Target="https://www.instagram.com/p/CteJrIYtf4M/" TargetMode="External"/><Relationship Id="rId38" Type="http://schemas.openxmlformats.org/officeDocument/2006/relationships/hyperlink" Target="https://www.instagram.com/p/CteK9WCtw_g/" TargetMode="External"/><Relationship Id="rId46" Type="http://schemas.openxmlformats.org/officeDocument/2006/relationships/hyperlink" Target="https://twitter.com/SportAlbanian/status/1668964316123484160" TargetMode="External"/><Relationship Id="rId59" Type="http://schemas.openxmlformats.org/officeDocument/2006/relationships/hyperlink" Target="https://fb.watch/lguuGkbkEM/?mibextid=qC1gEa" TargetMode="External"/><Relationship Id="rId2" Type="http://schemas.openxmlformats.org/officeDocument/2006/relationships/image" Target="../media/image13.png"/><Relationship Id="rId16" Type="http://schemas.openxmlformats.org/officeDocument/2006/relationships/hyperlink" Target="https://twitter.com/SportAlbanian/status/1667630683752402945" TargetMode="External"/><Relationship Id="rId20" Type="http://schemas.openxmlformats.org/officeDocument/2006/relationships/hyperlink" Target="https://twitter.com/SportAlbanian/status/1667635689809403904" TargetMode="External"/><Relationship Id="rId29" Type="http://schemas.openxmlformats.org/officeDocument/2006/relationships/hyperlink" Target="https://m.facebook.com/story.php?story_fbid=pfbid0YkzwALhm9aaWSvFrsAZ35WZCd4eySS8KnpkdWnGvCjdt1Mgh15LMpV3jRiBDtQ2Ll&amp;id=100064653535974&amp;mibextid=qC1gEa" TargetMode="External"/><Relationship Id="rId41" Type="http://schemas.openxmlformats.org/officeDocument/2006/relationships/hyperlink" Target="https://www.instagram.com/p/CteLxs0NnXD/" TargetMode="External"/><Relationship Id="rId54" Type="http://schemas.openxmlformats.org/officeDocument/2006/relationships/hyperlink" Target="https://m.facebook.com/story.php?story_fbid=pfbid02cj72hNfqdaodJBHgXKT6DQvdF1tfLkQt3BpkZJuN32F2TTA1LDL1zZ2dbJYvWFool&amp;id=100064653535974&amp;mibextid=qC1gE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C:\Users\User\OneDrive\Desktop\FSHSSH%201\Move%20Week%202023\instagram" TargetMode="External"/><Relationship Id="rId11" Type="http://schemas.openxmlformats.org/officeDocument/2006/relationships/hyperlink" Target="https://www.instagram.com/p/CtUulDUtqCT/" TargetMode="External"/><Relationship Id="rId24" Type="http://schemas.openxmlformats.org/officeDocument/2006/relationships/hyperlink" Target="https://m.facebook.com/story.php?story_fbid=pfbid02ctPQoNBahjkm6Sr1RxvVWGpDtQ43CkdSXkRwkW2vUKFvBFfhi1XHYmcWtP2PsZGvl&amp;id=100064653535974&amp;mibextid=qC1gEa" TargetMode="External"/><Relationship Id="rId32" Type="http://schemas.openxmlformats.org/officeDocument/2006/relationships/hyperlink" Target="https://m.facebook.com/story.php?story_fbid=pfbid0FhmsiaKByiJqLVoaAVALv1WV7qeCQs4R265iZhNKd2ixBZ2enqvtuQHxErkkXrSPl&amp;id=100064653535974&amp;mibextid=qC1gEa" TargetMode="External"/><Relationship Id="rId37" Type="http://schemas.openxmlformats.org/officeDocument/2006/relationships/hyperlink" Target="https://www.instagram.com/p/CteK4dTt6Ht/" TargetMode="External"/><Relationship Id="rId40" Type="http://schemas.openxmlformats.org/officeDocument/2006/relationships/hyperlink" Target="https://www.instagram.com/p/CteLSEgt0gK/" TargetMode="External"/><Relationship Id="rId45" Type="http://schemas.openxmlformats.org/officeDocument/2006/relationships/hyperlink" Target="https://twitter.com/SportAlbanian/status/1668965030430113793" TargetMode="External"/><Relationship Id="rId53" Type="http://schemas.openxmlformats.org/officeDocument/2006/relationships/hyperlink" Target="https://m.facebook.com/story.php?story_fbid=pfbid02cKWpaN1RGRDTndiVUYwjZ5uVBNTDMs8exiB4AN34akiTKYzhEEroTg3KoH5T3ajml&amp;id=100064653535974&amp;mibextid=qC1gEa" TargetMode="External"/><Relationship Id="rId58" Type="http://schemas.openxmlformats.org/officeDocument/2006/relationships/hyperlink" Target="https://www.facebook.com/100064653535974/posts/pfbid0qN1pAhbXMMq83zSvussL3cdVBshFg9vevELpfeL2LKNv6qLRpkY7TqZRdrAXSddJl/?d=n&amp;mibextid=qC1gEa" TargetMode="External"/><Relationship Id="rId5" Type="http://schemas.openxmlformats.org/officeDocument/2006/relationships/image" Target="../media/image9.jpg"/><Relationship Id="rId15" Type="http://schemas.openxmlformats.org/officeDocument/2006/relationships/hyperlink" Target="https://twitter.com/SportAlbanian/status/1667628756880457737" TargetMode="External"/><Relationship Id="rId23" Type="http://schemas.openxmlformats.org/officeDocument/2006/relationships/hyperlink" Target="https://m.facebook.com/story.php?story_fbid=pfbid0J1LcKfzfDMaekfo4Yimdqg6zDb4FXZq515c9w1uUwx7SJ7f3KBLzv11LydapgbL6l&amp;id=100064653535974&amp;mibextid=qC1gEa" TargetMode="External"/><Relationship Id="rId28" Type="http://schemas.openxmlformats.org/officeDocument/2006/relationships/hyperlink" Target="https://m.facebook.com/story.php?story_fbid=pfbid02MhiZJHe6Aq6FozWV8Xw46A7GKJr412N3UiRH8pDsTR8DaLUoJzD5XGYQQQ9AUNtxl&amp;id=100064653535974&amp;mibextid=qC1gEa" TargetMode="External"/><Relationship Id="rId36" Type="http://schemas.openxmlformats.org/officeDocument/2006/relationships/hyperlink" Target="https://www.instagram.com/p/CteKEWiN4sb/" TargetMode="External"/><Relationship Id="rId49" Type="http://schemas.openxmlformats.org/officeDocument/2006/relationships/hyperlink" Target="https://twitter.com/SportAlbanian/status/1668962127791398912" TargetMode="External"/><Relationship Id="rId57" Type="http://schemas.openxmlformats.org/officeDocument/2006/relationships/hyperlink" Target="https://m.facebook.com/story.php?story_fbid=pfbid0KbcznvkDgkrfCT6vZdyvDnn4ipTjMutQAVQW3oDBxuNN1UzajbnF6rfUNNSwg1xrl&amp;id=100064653535974&amp;mibextid=qC1gEa" TargetMode="External"/><Relationship Id="rId10" Type="http://schemas.openxmlformats.org/officeDocument/2006/relationships/hyperlink" Target="https://www.instagram.com/p/CtUuBTPNlYi/" TargetMode="External"/><Relationship Id="rId19" Type="http://schemas.openxmlformats.org/officeDocument/2006/relationships/hyperlink" Target="https://twitter.com/SportAlbanian/status/1667635269875691522" TargetMode="External"/><Relationship Id="rId31" Type="http://schemas.openxmlformats.org/officeDocument/2006/relationships/hyperlink" Target="https://m.facebook.com/story.php?story_fbid=pfbid02LynCsEBXqW14jJZwkv64pNa4PK9LRHyN9rRSNk8w5LFp8eAqP8PGVkzK9HfMvCW1l&amp;id=100064653535974&amp;mibextid=qC1gEa" TargetMode="External"/><Relationship Id="rId44" Type="http://schemas.openxmlformats.org/officeDocument/2006/relationships/hyperlink" Target="https://twitter.com/SportAlbanian/status/1668966116524269569" TargetMode="External"/><Relationship Id="rId52" Type="http://schemas.openxmlformats.org/officeDocument/2006/relationships/hyperlink" Target="https://m.facebook.com/story.php?story_fbid=pfbid0YZkYAhc5NEw9ax1AYEtRXH2GioEso1W8QfZraYQcTeQCpkZ7CUgt3N451RPLYbSRl&amp;id=100064653535974&amp;mibextid=qC1gEa" TargetMode="External"/><Relationship Id="rId60" Type="http://schemas.openxmlformats.org/officeDocument/2006/relationships/hyperlink" Target="https://m.facebook.com/story.php?story_fbid=pfbid024VyQZUjzkMJHbnhPjEYVy4EnEFy9zdwoWXhFRL9vmasZZ349hLxmCBabszoatRK9l&amp;id=100064653535974&amp;mibextid=qC1gEa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p/CtUssnHN37J/" TargetMode="External"/><Relationship Id="rId14" Type="http://schemas.openxmlformats.org/officeDocument/2006/relationships/hyperlink" Target="https://www.instagram.com/p/CtUvAmUtAck/" TargetMode="External"/><Relationship Id="rId22" Type="http://schemas.openxmlformats.org/officeDocument/2006/relationships/hyperlink" Target="https://twitter.com/SportAlbanian/status/1667636218006233088" TargetMode="External"/><Relationship Id="rId27" Type="http://schemas.openxmlformats.org/officeDocument/2006/relationships/hyperlink" Target="https://m.facebook.com/story.php?story_fbid=pfbid032SAk9vu4twW1gHadp3tobU2cRGsRyNt821V7wzTX2Bd5M1S2vAPFMWRhz67TyWRol&amp;id=100064653535974&amp;mibextid=qC1gEa" TargetMode="External"/><Relationship Id="rId30" Type="http://schemas.openxmlformats.org/officeDocument/2006/relationships/hyperlink" Target="https://m.facebook.com/story.php?story_fbid=pfbid02Qcmst1yDHhQQkEZDb9bK2mi75YQeV6KT5uwVEyC1JJPcfVaVSsGf4MtQywSNAFJWl&amp;id=100064653535974&amp;mibextid=qC1gEa" TargetMode="External"/><Relationship Id="rId35" Type="http://schemas.openxmlformats.org/officeDocument/2006/relationships/hyperlink" Target="https://www.instagram.com/p/CteJ9qyNsc8/" TargetMode="External"/><Relationship Id="rId43" Type="http://schemas.openxmlformats.org/officeDocument/2006/relationships/hyperlink" Target="https://twitter.com/SportAlbanian/status/1668987010046935041" TargetMode="External"/><Relationship Id="rId48" Type="http://schemas.openxmlformats.org/officeDocument/2006/relationships/hyperlink" Target="https://twitter.com/SportAlbanian/status/1668962357874405377" TargetMode="External"/><Relationship Id="rId56" Type="http://schemas.openxmlformats.org/officeDocument/2006/relationships/hyperlink" Target="https://www.facebook.com/100064653535974/posts/pfbid0348TY7ZoLGT4VvRfbaBiSahzwyXy4sBQnR2Yc84yEjwpZ96vwaxXrbA2u7iNReWEWl/?d=n&amp;mibextid=qC1gEa" TargetMode="External"/><Relationship Id="rId8" Type="http://schemas.openxmlformats.org/officeDocument/2006/relationships/hyperlink" Target="https://www.instagram.com/p/CtUsjkTNala/" TargetMode="External"/><Relationship Id="rId51" Type="http://schemas.openxmlformats.org/officeDocument/2006/relationships/hyperlink" Target="https://twitter.com/SportAlbanian/status/1668961488420347907" TargetMode="External"/><Relationship Id="rId3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p/CteVmVxt9CH/" TargetMode="External"/><Relationship Id="rId13" Type="http://schemas.openxmlformats.org/officeDocument/2006/relationships/hyperlink" Target="https://www.instagram.com/p/Ctex2SsNq8Y/" TargetMode="External"/><Relationship Id="rId18" Type="http://schemas.openxmlformats.org/officeDocument/2006/relationships/hyperlink" Target="https://twitter.com/SportAlbanian/status/1668988037282377728" TargetMode="External"/><Relationship Id="rId26" Type="http://schemas.openxmlformats.org/officeDocument/2006/relationships/hyperlink" Target="https://m.facebook.com/story.php?story_fbid=pfbid034VKLo3KBkFmMLy88xQVfo8PfNJnTwu2jfKyvJj3edi5WdHwe7GAgH4iUsqvEy6TJl&amp;id=100064653535974&amp;mibextid=qC1gEa" TargetMode="External"/><Relationship Id="rId39" Type="http://schemas.openxmlformats.org/officeDocument/2006/relationships/hyperlink" Target="https://twitter.com/SportAlbanian/status/1670713787949752322" TargetMode="External"/><Relationship Id="rId3" Type="http://schemas.openxmlformats.org/officeDocument/2006/relationships/image" Target="../media/image7.png"/><Relationship Id="rId21" Type="http://schemas.openxmlformats.org/officeDocument/2006/relationships/hyperlink" Target="https://twitter.com/SportAlbanian/status/1668987344161067009" TargetMode="External"/><Relationship Id="rId34" Type="http://schemas.openxmlformats.org/officeDocument/2006/relationships/hyperlink" Target="https://www.instagram.com/p/CtqmqqfN5sp/" TargetMode="External"/><Relationship Id="rId42" Type="http://schemas.openxmlformats.org/officeDocument/2006/relationships/hyperlink" Target="https://m.facebook.com/story.php?story_fbid=pfbid02ujviHSpGYJc9VjJxmRizMbduVo3cY3g6gkmLgZFbFJENJWS2BKNkmgJRzJgfpLZCl&amp;id=100064653535974&amp;mibextid=qC1gEa" TargetMode="External"/><Relationship Id="rId47" Type="http://schemas.openxmlformats.org/officeDocument/2006/relationships/hyperlink" Target="https://m.facebook.com/story.php?story_fbid=pfbid037hC9mDWhfseqjqUUDUjhHDxpT9fXcZxyPjxDPVy9YoXboBtdnBVjYLfKNj3ukLrAl&amp;id=100064653535974&amp;mibextid=qC1gEa" TargetMode="External"/><Relationship Id="rId7" Type="http://schemas.openxmlformats.org/officeDocument/2006/relationships/hyperlink" Target="https://www.instagram.com/p/CteViS4NAXt/" TargetMode="External"/><Relationship Id="rId12" Type="http://schemas.openxmlformats.org/officeDocument/2006/relationships/hyperlink" Target="https://www.instagram.com/p/Ctexl6gNhq8/" TargetMode="External"/><Relationship Id="rId17" Type="http://schemas.openxmlformats.org/officeDocument/2006/relationships/hyperlink" Target="https://twitter.com/SportAlbanian/status/1668988291725574144" TargetMode="External"/><Relationship Id="rId25" Type="http://schemas.openxmlformats.org/officeDocument/2006/relationships/hyperlink" Target="https://m.facebook.com/story.php?story_fbid=pfbid02Y9BG8eFXDKEFFRXMUNFmh7rbGQGZnZHQKR6ee6mFqSDDCxCbiEdmdZaQPY8c9fypl&amp;id=100064653535974&amp;mibextid=qC1gEa" TargetMode="External"/><Relationship Id="rId33" Type="http://schemas.openxmlformats.org/officeDocument/2006/relationships/hyperlink" Target="https://www.instagram.com/p/Ctqmhr3toBQ/" TargetMode="External"/><Relationship Id="rId38" Type="http://schemas.openxmlformats.org/officeDocument/2006/relationships/hyperlink" Target="https://twitter.com/SportAlbanian/status/1670714094913978368" TargetMode="External"/><Relationship Id="rId46" Type="http://schemas.openxmlformats.org/officeDocument/2006/relationships/hyperlink" Target="https://m.facebook.com/story.php?story_fbid=pfbid0FXwpha2aGPEK3eSsP464vofcNULBwL13Ygw537Ph7C2JQwaWkvwofvjd1oCXRixXl&amp;id=100064653535974&amp;mibextid=qC1gEa" TargetMode="External"/><Relationship Id="rId2" Type="http://schemas.openxmlformats.org/officeDocument/2006/relationships/image" Target="../media/image13.png"/><Relationship Id="rId16" Type="http://schemas.openxmlformats.org/officeDocument/2006/relationships/hyperlink" Target="https://twitter.com/SportAlbanian/status/1668988597901336578" TargetMode="External"/><Relationship Id="rId20" Type="http://schemas.openxmlformats.org/officeDocument/2006/relationships/hyperlink" Target="https://twitter.com/SportAlbanian/status/1668987577486004224" TargetMode="External"/><Relationship Id="rId29" Type="http://schemas.openxmlformats.org/officeDocument/2006/relationships/hyperlink" Target="https://m.facebook.com/story.php?story_fbid=pfbid02BTqFcBPfhVWKz5DWijaoQFjtjjFjKzKLkJCLX9UYZXBwTs9pTzyQ5S1icsH4hpRgl&amp;id=100064653535974&amp;mibextid=qC1gEa" TargetMode="External"/><Relationship Id="rId41" Type="http://schemas.openxmlformats.org/officeDocument/2006/relationships/hyperlink" Target="https://twitter.com/SportAlbanian/status/167071333662156390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stagram.com/p/CteVbeWNREF/" TargetMode="External"/><Relationship Id="rId11" Type="http://schemas.openxmlformats.org/officeDocument/2006/relationships/hyperlink" Target="https://www.instagram.com/p/CteWACdNQ1q/" TargetMode="External"/><Relationship Id="rId24" Type="http://schemas.openxmlformats.org/officeDocument/2006/relationships/hyperlink" Target="https://m.facebook.com/story.php?story_fbid=pfbid02wfycUcp8tViKoi2aHy1phBCnQw97zBAksb71tTBSHzdXzm5HANTp3o124EDyZj8Vl&amp;id=100064653535974&amp;mibextid=qC1gEa" TargetMode="External"/><Relationship Id="rId32" Type="http://schemas.openxmlformats.org/officeDocument/2006/relationships/hyperlink" Target="https://www.instagram.com/p/CtqmeIPtFf4/" TargetMode="External"/><Relationship Id="rId37" Type="http://schemas.openxmlformats.org/officeDocument/2006/relationships/hyperlink" Target="https://twitter.com/SportAlbanian/status/1670714135108108290" TargetMode="External"/><Relationship Id="rId40" Type="http://schemas.openxmlformats.org/officeDocument/2006/relationships/hyperlink" Target="https://twitter.com/SportAlbanian/status/1670713510710628354" TargetMode="External"/><Relationship Id="rId45" Type="http://schemas.openxmlformats.org/officeDocument/2006/relationships/hyperlink" Target="https://m.facebook.com/story.php?story_fbid=pfbid0BPTvL4Tk9tHVJy9oGiF9aYSgbUNXh4i1j3E2ELVooVo6nUT33sasrKDKySc12BSRl&amp;id=100064653535974&amp;mibextid=qC1gEa" TargetMode="External"/><Relationship Id="rId5" Type="http://schemas.openxmlformats.org/officeDocument/2006/relationships/image" Target="../media/image9.jpg"/><Relationship Id="rId15" Type="http://schemas.openxmlformats.org/officeDocument/2006/relationships/hyperlink" Target="https://twitter.com/SportAlbanian/status/1669049278529159168" TargetMode="External"/><Relationship Id="rId23" Type="http://schemas.openxmlformats.org/officeDocument/2006/relationships/hyperlink" Target="https://m.facebook.com/story.php?story_fbid=pfbid0HsUXKr1nXmQ1Kw9N8LJWwo1KKZkkmUXLpay54SmsQWrjyHoaU6Mdi3JqNtvU6gZgl&amp;id=100064653535974&amp;mibextid=qC1gEa" TargetMode="External"/><Relationship Id="rId28" Type="http://schemas.openxmlformats.org/officeDocument/2006/relationships/hyperlink" Target="https://m.facebook.com/story.php?story_fbid=pfbid02UKbDrfXuPahMUsZio4QUHNGv5WHb9BuW7rUUNvLSUySfSTajj9nuxFggMNxatHGrl&amp;id=100064653535974&amp;mibextid=qC1gEa" TargetMode="External"/><Relationship Id="rId36" Type="http://schemas.openxmlformats.org/officeDocument/2006/relationships/hyperlink" Target="https://twitter.com/SportAlbanian/status/1670715258070089728" TargetMode="External"/><Relationship Id="rId10" Type="http://schemas.openxmlformats.org/officeDocument/2006/relationships/hyperlink" Target="https://www.instagram.com/p/CteV3DrNxRN/" TargetMode="External"/><Relationship Id="rId19" Type="http://schemas.openxmlformats.org/officeDocument/2006/relationships/hyperlink" Target="https://twitter.com/SportAlbanian/status/1668987713519755267" TargetMode="External"/><Relationship Id="rId31" Type="http://schemas.openxmlformats.org/officeDocument/2006/relationships/hyperlink" Target="https://www.instagram.com/p/CtqmZl6tQYk/" TargetMode="External"/><Relationship Id="rId44" Type="http://schemas.openxmlformats.org/officeDocument/2006/relationships/hyperlink" Target="https://m.facebook.com/story.php?story_fbid=pfbid0xiNUdv5fi2e4Z6e2CbkpWAdBV3ywbTixcPC2SAmsV6SWtGSe8iXXdvi9GmNfjgNKl&amp;id=100064653535974&amp;mibextid=qC1gEa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p/CteVvuBNSGA/" TargetMode="External"/><Relationship Id="rId14" Type="http://schemas.openxmlformats.org/officeDocument/2006/relationships/hyperlink" Target="https://twitter.com/SportAlbanian/status/1669049832013725696" TargetMode="External"/><Relationship Id="rId22" Type="http://schemas.openxmlformats.org/officeDocument/2006/relationships/hyperlink" Target="https://m.facebook.com/story.php?story_fbid=pfbid0325xvLSGm9MEtMfQnBSjbWvnMSTYzQAm5ZLXRtKooDybwzhtwHbFXoTZwsZspM31kl&amp;id=100064653535974&amp;mibextid=qC1gEa" TargetMode="External"/><Relationship Id="rId27" Type="http://schemas.openxmlformats.org/officeDocument/2006/relationships/hyperlink" Target="https://m.facebook.com/story.php?story_fbid=pfbid0WKaARtKcuqcJrTRoU9wKtMSQpVesyoyTTS3tqMiS5vP91575zM6Ekd7qZh1xZdrsl&amp;id=100064653535974&amp;mibextid=qC1gEa" TargetMode="External"/><Relationship Id="rId30" Type="http://schemas.openxmlformats.org/officeDocument/2006/relationships/hyperlink" Target="https://www.instagram.com/p/CtqmUchtxVF/" TargetMode="External"/><Relationship Id="rId35" Type="http://schemas.openxmlformats.org/officeDocument/2006/relationships/hyperlink" Target="https://www.instagram.com/p/Ctqmr3_NQex/" TargetMode="External"/><Relationship Id="rId43" Type="http://schemas.openxmlformats.org/officeDocument/2006/relationships/hyperlink" Target="https://m.facebook.com/story.php?story_fbid=pfbid0BS5wWvaLSAvkX5uGWsCNP8eJJdNXhi9QPko9sq8YFziB9VjrzQEDCXmhr2XbcTekl&amp;id=100064653535974&amp;mibextid=qC1gEa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13" Type="http://schemas.openxmlformats.org/officeDocument/2006/relationships/image" Target="../media/image115.jpeg"/><Relationship Id="rId3" Type="http://schemas.openxmlformats.org/officeDocument/2006/relationships/image" Target="../media/image109.jpeg"/><Relationship Id="rId7" Type="http://schemas.openxmlformats.org/officeDocument/2006/relationships/image" Target="../media/image111.jpeg"/><Relationship Id="rId12" Type="http://schemas.openxmlformats.org/officeDocument/2006/relationships/image" Target="../media/image13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11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4.jpeg"/><Relationship Id="rId4" Type="http://schemas.openxmlformats.org/officeDocument/2006/relationships/image" Target="../media/image110.jpeg"/><Relationship Id="rId9" Type="http://schemas.openxmlformats.org/officeDocument/2006/relationships/image" Target="../media/image113.jpeg"/><Relationship Id="rId14" Type="http://schemas.openxmlformats.org/officeDocument/2006/relationships/image" Target="../media/image116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s://instagram.com/albanianschoolsportfederatio?utm_medium=copy_link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hyperlink" Target="https://www.facebook.com/FederataShqiptareeSportitShkollor" TargetMode="External"/><Relationship Id="rId2" Type="http://schemas.openxmlformats.org/officeDocument/2006/relationships/image" Target="../media/image1.png"/><Relationship Id="rId16" Type="http://schemas.openxmlformats.org/officeDocument/2006/relationships/hyperlink" Target="mailto:info@fshssh.al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hyperlink" Target="http://www.fshssh.al/" TargetMode="External"/><Relationship Id="rId5" Type="http://schemas.openxmlformats.org/officeDocument/2006/relationships/image" Target="../media/image4.png"/><Relationship Id="rId15" Type="http://schemas.openxmlformats.org/officeDocument/2006/relationships/hyperlink" Target="https://www.youtube.com/channel/UCvW_EVWD4qofyLjEdjUW5zw" TargetMode="External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s://twitter.com/SportAlbanian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9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7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7.png"/><Relationship Id="rId7" Type="http://schemas.openxmlformats.org/officeDocument/2006/relationships/image" Target="../media/image2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7.png"/><Relationship Id="rId7" Type="http://schemas.openxmlformats.org/officeDocument/2006/relationships/image" Target="../media/image2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4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11" Type="http://schemas.openxmlformats.org/officeDocument/2006/relationships/image" Target="../media/image3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2.png"/><Relationship Id="rId4" Type="http://schemas.openxmlformats.org/officeDocument/2006/relationships/video" Target="../media/media2.mp4"/><Relationship Id="rId9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9.jpg"/><Relationship Id="rId4" Type="http://schemas.openxmlformats.org/officeDocument/2006/relationships/image" Target="../media/image8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60001" y="1183525"/>
            <a:ext cx="12223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b="1" i="1" spc="-60" dirty="0">
                <a:solidFill>
                  <a:srgbClr val="231F20"/>
                </a:solidFill>
                <a:latin typeface="Arial"/>
                <a:cs typeface="Arial"/>
              </a:rPr>
              <a:t>Q</a:t>
            </a:r>
            <a:r>
              <a:rPr sz="1200" b="1" i="1" spc="-6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lang="en-US" sz="1200" b="1" i="1" spc="-60" dirty="0">
                <a:solidFill>
                  <a:srgbClr val="231F20"/>
                </a:solidFill>
                <a:latin typeface="Arial"/>
                <a:cs typeface="Arial"/>
              </a:rPr>
              <a:t>RSHOR</a:t>
            </a:r>
            <a:r>
              <a:rPr sz="1200" b="1" i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i="1" spc="-30" dirty="0">
                <a:solidFill>
                  <a:srgbClr val="231F20"/>
                </a:solidFill>
                <a:latin typeface="Trebuchet MS"/>
                <a:cs typeface="Trebuchet MS"/>
              </a:rPr>
              <a:t>2023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4075" y="1881072"/>
            <a:ext cx="542988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409" dirty="0">
                <a:solidFill>
                  <a:srgbClr val="231F20"/>
                </a:solidFill>
                <a:latin typeface="Arial Black"/>
                <a:cs typeface="Arial Black"/>
              </a:rPr>
              <a:t>FEDERATA</a:t>
            </a:r>
            <a:r>
              <a:rPr sz="3600" spc="-250" dirty="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sz="3600" spc="-345" dirty="0">
                <a:solidFill>
                  <a:srgbClr val="231F20"/>
                </a:solidFill>
                <a:latin typeface="Arial Black"/>
                <a:cs typeface="Arial Black"/>
              </a:rPr>
              <a:t>SHQIPTARE</a:t>
            </a:r>
            <a:r>
              <a:rPr sz="3600" spc="-250" dirty="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sz="3600" spc="-700" dirty="0">
                <a:solidFill>
                  <a:srgbClr val="231F20"/>
                </a:solidFill>
                <a:latin typeface="Arial Black"/>
                <a:cs typeface="Arial Black"/>
              </a:rPr>
              <a:t>E </a:t>
            </a:r>
            <a:r>
              <a:rPr sz="3600" spc="-360" dirty="0">
                <a:solidFill>
                  <a:srgbClr val="231F20"/>
                </a:solidFill>
                <a:latin typeface="Arial Black"/>
                <a:cs typeface="Arial Black"/>
              </a:rPr>
              <a:t>SPORTIT</a:t>
            </a:r>
            <a:r>
              <a:rPr sz="3600" spc="-245" dirty="0">
                <a:solidFill>
                  <a:srgbClr val="231F20"/>
                </a:solidFill>
                <a:latin typeface="Arial Black"/>
                <a:cs typeface="Arial Black"/>
              </a:rPr>
              <a:t> </a:t>
            </a:r>
            <a:r>
              <a:rPr sz="3600" spc="-350" dirty="0">
                <a:solidFill>
                  <a:srgbClr val="231F20"/>
                </a:solidFill>
                <a:latin typeface="Arial Black"/>
                <a:cs typeface="Arial Black"/>
              </a:rPr>
              <a:t>SHKOLLOR</a:t>
            </a:r>
            <a:endParaRPr sz="3600" dirty="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62027" y="675476"/>
            <a:ext cx="3608704" cy="876935"/>
            <a:chOff x="862027" y="675476"/>
            <a:chExt cx="3608704" cy="876935"/>
          </a:xfrm>
        </p:grpSpPr>
        <p:sp>
          <p:nvSpPr>
            <p:cNvPr id="5" name="object 5"/>
            <p:cNvSpPr/>
            <p:nvPr/>
          </p:nvSpPr>
          <p:spPr>
            <a:xfrm>
              <a:off x="862025" y="675487"/>
              <a:ext cx="1222375" cy="876935"/>
            </a:xfrm>
            <a:custGeom>
              <a:avLst/>
              <a:gdLst/>
              <a:ahLst/>
              <a:cxnLst/>
              <a:rect l="l" t="t" r="r" b="b"/>
              <a:pathLst>
                <a:path w="1222375" h="876935">
                  <a:moveTo>
                    <a:pt x="673125" y="715200"/>
                  </a:moveTo>
                  <a:lnTo>
                    <a:pt x="473697" y="158178"/>
                  </a:lnTo>
                  <a:lnTo>
                    <a:pt x="0" y="876744"/>
                  </a:lnTo>
                  <a:lnTo>
                    <a:pt x="435851" y="684885"/>
                  </a:lnTo>
                  <a:lnTo>
                    <a:pt x="673125" y="715200"/>
                  </a:lnTo>
                  <a:close/>
                </a:path>
                <a:path w="1222375" h="876935">
                  <a:moveTo>
                    <a:pt x="1221752" y="0"/>
                  </a:moveTo>
                  <a:lnTo>
                    <a:pt x="785888" y="191820"/>
                  </a:lnTo>
                  <a:lnTo>
                    <a:pt x="547776" y="161544"/>
                  </a:lnTo>
                  <a:lnTo>
                    <a:pt x="747191" y="719404"/>
                  </a:lnTo>
                  <a:lnTo>
                    <a:pt x="1221752" y="0"/>
                  </a:lnTo>
                  <a:close/>
                </a:path>
              </a:pathLst>
            </a:custGeom>
            <a:solidFill>
              <a:srgbClr val="F36F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70404" y="814552"/>
              <a:ext cx="1773555" cy="347980"/>
            </a:xfrm>
            <a:custGeom>
              <a:avLst/>
              <a:gdLst/>
              <a:ahLst/>
              <a:cxnLst/>
              <a:rect l="l" t="t" r="r" b="b"/>
              <a:pathLst>
                <a:path w="1773554" h="347980">
                  <a:moveTo>
                    <a:pt x="461937" y="8242"/>
                  </a:moveTo>
                  <a:lnTo>
                    <a:pt x="317246" y="8242"/>
                  </a:lnTo>
                  <a:lnTo>
                    <a:pt x="201879" y="277901"/>
                  </a:lnTo>
                  <a:lnTo>
                    <a:pt x="239420" y="8242"/>
                  </a:lnTo>
                  <a:lnTo>
                    <a:pt x="94767" y="8242"/>
                  </a:lnTo>
                  <a:lnTo>
                    <a:pt x="0" y="339242"/>
                  </a:lnTo>
                  <a:lnTo>
                    <a:pt x="78270" y="339242"/>
                  </a:lnTo>
                  <a:lnTo>
                    <a:pt x="156565" y="66382"/>
                  </a:lnTo>
                  <a:lnTo>
                    <a:pt x="128155" y="339242"/>
                  </a:lnTo>
                  <a:lnTo>
                    <a:pt x="232537" y="339242"/>
                  </a:lnTo>
                  <a:lnTo>
                    <a:pt x="361683" y="66382"/>
                  </a:lnTo>
                  <a:lnTo>
                    <a:pt x="282460" y="339242"/>
                  </a:lnTo>
                  <a:lnTo>
                    <a:pt x="367144" y="339242"/>
                  </a:lnTo>
                  <a:lnTo>
                    <a:pt x="461937" y="8242"/>
                  </a:lnTo>
                  <a:close/>
                </a:path>
                <a:path w="1773554" h="347980">
                  <a:moveTo>
                    <a:pt x="745680" y="78752"/>
                  </a:moveTo>
                  <a:lnTo>
                    <a:pt x="741286" y="60439"/>
                  </a:lnTo>
                  <a:lnTo>
                    <a:pt x="736244" y="39395"/>
                  </a:lnTo>
                  <a:lnTo>
                    <a:pt x="711352" y="15328"/>
                  </a:lnTo>
                  <a:lnTo>
                    <a:pt x="676160" y="3289"/>
                  </a:lnTo>
                  <a:lnTo>
                    <a:pt x="652297" y="1346"/>
                  </a:lnTo>
                  <a:lnTo>
                    <a:pt x="652297" y="85610"/>
                  </a:lnTo>
                  <a:lnTo>
                    <a:pt x="649973" y="106807"/>
                  </a:lnTo>
                  <a:lnTo>
                    <a:pt x="644347" y="131572"/>
                  </a:lnTo>
                  <a:lnTo>
                    <a:pt x="637425" y="156235"/>
                  </a:lnTo>
                  <a:lnTo>
                    <a:pt x="631240" y="177190"/>
                  </a:lnTo>
                  <a:lnTo>
                    <a:pt x="627532" y="189877"/>
                  </a:lnTo>
                  <a:lnTo>
                    <a:pt x="616127" y="227545"/>
                  </a:lnTo>
                  <a:lnTo>
                    <a:pt x="598043" y="268109"/>
                  </a:lnTo>
                  <a:lnTo>
                    <a:pt x="560730" y="287058"/>
                  </a:lnTo>
                  <a:lnTo>
                    <a:pt x="549046" y="285496"/>
                  </a:lnTo>
                  <a:lnTo>
                    <a:pt x="540766" y="280809"/>
                  </a:lnTo>
                  <a:lnTo>
                    <a:pt x="535813" y="272961"/>
                  </a:lnTo>
                  <a:lnTo>
                    <a:pt x="534174" y="261886"/>
                  </a:lnTo>
                  <a:lnTo>
                    <a:pt x="536206" y="242214"/>
                  </a:lnTo>
                  <a:lnTo>
                    <a:pt x="547306" y="197040"/>
                  </a:lnTo>
                  <a:lnTo>
                    <a:pt x="560565" y="151765"/>
                  </a:lnTo>
                  <a:lnTo>
                    <a:pt x="576224" y="102920"/>
                  </a:lnTo>
                  <a:lnTo>
                    <a:pt x="602310" y="66421"/>
                  </a:lnTo>
                  <a:lnTo>
                    <a:pt x="625741" y="60439"/>
                  </a:lnTo>
                  <a:lnTo>
                    <a:pt x="637247" y="62115"/>
                  </a:lnTo>
                  <a:lnTo>
                    <a:pt x="645553" y="67017"/>
                  </a:lnTo>
                  <a:lnTo>
                    <a:pt x="650608" y="74917"/>
                  </a:lnTo>
                  <a:lnTo>
                    <a:pt x="652297" y="85610"/>
                  </a:lnTo>
                  <a:lnTo>
                    <a:pt x="652297" y="1346"/>
                  </a:lnTo>
                  <a:lnTo>
                    <a:pt x="580682" y="5384"/>
                  </a:lnTo>
                  <a:lnTo>
                    <a:pt x="540473" y="21513"/>
                  </a:lnTo>
                  <a:lnTo>
                    <a:pt x="511429" y="48285"/>
                  </a:lnTo>
                  <a:lnTo>
                    <a:pt x="489762" y="85610"/>
                  </a:lnTo>
                  <a:lnTo>
                    <a:pt x="476135" y="121869"/>
                  </a:lnTo>
                  <a:lnTo>
                    <a:pt x="459955" y="174129"/>
                  </a:lnTo>
                  <a:lnTo>
                    <a:pt x="446455" y="228727"/>
                  </a:lnTo>
                  <a:lnTo>
                    <a:pt x="440791" y="271945"/>
                  </a:lnTo>
                  <a:lnTo>
                    <a:pt x="450354" y="311175"/>
                  </a:lnTo>
                  <a:lnTo>
                    <a:pt x="475361" y="334086"/>
                  </a:lnTo>
                  <a:lnTo>
                    <a:pt x="510324" y="344817"/>
                  </a:lnTo>
                  <a:lnTo>
                    <a:pt x="549732" y="347484"/>
                  </a:lnTo>
                  <a:lnTo>
                    <a:pt x="599071" y="343471"/>
                  </a:lnTo>
                  <a:lnTo>
                    <a:pt x="636676" y="331571"/>
                  </a:lnTo>
                  <a:lnTo>
                    <a:pt x="684377" y="287058"/>
                  </a:lnTo>
                  <a:lnTo>
                    <a:pt x="703580" y="245554"/>
                  </a:lnTo>
                  <a:lnTo>
                    <a:pt x="723138" y="187413"/>
                  </a:lnTo>
                  <a:lnTo>
                    <a:pt x="739089" y="126453"/>
                  </a:lnTo>
                  <a:lnTo>
                    <a:pt x="745680" y="78752"/>
                  </a:lnTo>
                  <a:close/>
                </a:path>
                <a:path w="1773554" h="347980">
                  <a:moveTo>
                    <a:pt x="1083056" y="8242"/>
                  </a:moveTo>
                  <a:lnTo>
                    <a:pt x="990561" y="8242"/>
                  </a:lnTo>
                  <a:lnTo>
                    <a:pt x="862368" y="258216"/>
                  </a:lnTo>
                  <a:lnTo>
                    <a:pt x="889381" y="8242"/>
                  </a:lnTo>
                  <a:lnTo>
                    <a:pt x="790943" y="8242"/>
                  </a:lnTo>
                  <a:lnTo>
                    <a:pt x="777671" y="339242"/>
                  </a:lnTo>
                  <a:lnTo>
                    <a:pt x="898067" y="339242"/>
                  </a:lnTo>
                  <a:lnTo>
                    <a:pt x="1083056" y="8242"/>
                  </a:lnTo>
                  <a:close/>
                </a:path>
                <a:path w="1773554" h="347980">
                  <a:moveTo>
                    <a:pt x="1317840" y="8229"/>
                  </a:moveTo>
                  <a:lnTo>
                    <a:pt x="1111834" y="8229"/>
                  </a:lnTo>
                  <a:lnTo>
                    <a:pt x="1017054" y="339242"/>
                  </a:lnTo>
                  <a:lnTo>
                    <a:pt x="1223060" y="339242"/>
                  </a:lnTo>
                  <a:lnTo>
                    <a:pt x="1240015" y="279730"/>
                  </a:lnTo>
                  <a:lnTo>
                    <a:pt x="1128306" y="279730"/>
                  </a:lnTo>
                  <a:lnTo>
                    <a:pt x="1151204" y="199605"/>
                  </a:lnTo>
                  <a:lnTo>
                    <a:pt x="1248270" y="199605"/>
                  </a:lnTo>
                  <a:lnTo>
                    <a:pt x="1264742" y="143281"/>
                  </a:lnTo>
                  <a:lnTo>
                    <a:pt x="1167676" y="143281"/>
                  </a:lnTo>
                  <a:lnTo>
                    <a:pt x="1189189" y="67754"/>
                  </a:lnTo>
                  <a:lnTo>
                    <a:pt x="1300911" y="67754"/>
                  </a:lnTo>
                  <a:lnTo>
                    <a:pt x="1317840" y="8229"/>
                  </a:lnTo>
                  <a:close/>
                </a:path>
                <a:path w="1773554" h="347980">
                  <a:moveTo>
                    <a:pt x="1773313" y="8242"/>
                  </a:moveTo>
                  <a:lnTo>
                    <a:pt x="1709216" y="8242"/>
                  </a:lnTo>
                  <a:lnTo>
                    <a:pt x="1592503" y="270116"/>
                  </a:lnTo>
                  <a:lnTo>
                    <a:pt x="1622221" y="8242"/>
                  </a:lnTo>
                  <a:lnTo>
                    <a:pt x="1541653" y="8242"/>
                  </a:lnTo>
                  <a:lnTo>
                    <a:pt x="1416672" y="270116"/>
                  </a:lnTo>
                  <a:lnTo>
                    <a:pt x="1453730" y="8242"/>
                  </a:lnTo>
                  <a:lnTo>
                    <a:pt x="1381417" y="8242"/>
                  </a:lnTo>
                  <a:lnTo>
                    <a:pt x="1355331" y="339242"/>
                  </a:lnTo>
                  <a:lnTo>
                    <a:pt x="1435442" y="339242"/>
                  </a:lnTo>
                  <a:lnTo>
                    <a:pt x="1560410" y="74168"/>
                  </a:lnTo>
                  <a:lnTo>
                    <a:pt x="1532039" y="339242"/>
                  </a:lnTo>
                  <a:lnTo>
                    <a:pt x="1612607" y="339242"/>
                  </a:lnTo>
                  <a:lnTo>
                    <a:pt x="1773313" y="82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93309" y="917553"/>
              <a:ext cx="425272" cy="24173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214395" y="822780"/>
              <a:ext cx="256540" cy="331470"/>
            </a:xfrm>
            <a:custGeom>
              <a:avLst/>
              <a:gdLst/>
              <a:ahLst/>
              <a:cxnLst/>
              <a:rect l="l" t="t" r="r" b="b"/>
              <a:pathLst>
                <a:path w="256539" h="331469">
                  <a:moveTo>
                    <a:pt x="159346" y="0"/>
                  </a:moveTo>
                  <a:lnTo>
                    <a:pt x="94792" y="0"/>
                  </a:lnTo>
                  <a:lnTo>
                    <a:pt x="0" y="331000"/>
                  </a:lnTo>
                  <a:lnTo>
                    <a:pt x="64554" y="331000"/>
                  </a:lnTo>
                  <a:lnTo>
                    <a:pt x="159346" y="0"/>
                  </a:lnTo>
                  <a:close/>
                </a:path>
                <a:path w="256539" h="331469">
                  <a:moveTo>
                    <a:pt x="255930" y="100266"/>
                  </a:moveTo>
                  <a:lnTo>
                    <a:pt x="183578" y="100266"/>
                  </a:lnTo>
                  <a:lnTo>
                    <a:pt x="103022" y="200520"/>
                  </a:lnTo>
                  <a:lnTo>
                    <a:pt x="126377" y="331000"/>
                  </a:lnTo>
                  <a:lnTo>
                    <a:pt x="194144" y="331000"/>
                  </a:lnTo>
                  <a:lnTo>
                    <a:pt x="164807" y="202819"/>
                  </a:lnTo>
                  <a:lnTo>
                    <a:pt x="255930" y="1002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601993" y="234348"/>
            <a:ext cx="6056630" cy="3580765"/>
            <a:chOff x="5601993" y="234348"/>
            <a:chExt cx="6056630" cy="3580765"/>
          </a:xfrm>
        </p:grpSpPr>
        <p:sp>
          <p:nvSpPr>
            <p:cNvPr id="10" name="object 10"/>
            <p:cNvSpPr/>
            <p:nvPr/>
          </p:nvSpPr>
          <p:spPr>
            <a:xfrm>
              <a:off x="10188930" y="2925736"/>
              <a:ext cx="1380490" cy="762635"/>
            </a:xfrm>
            <a:custGeom>
              <a:avLst/>
              <a:gdLst/>
              <a:ahLst/>
              <a:cxnLst/>
              <a:rect l="l" t="t" r="r" b="b"/>
              <a:pathLst>
                <a:path w="1380490" h="762635">
                  <a:moveTo>
                    <a:pt x="415607" y="441629"/>
                  </a:moveTo>
                  <a:lnTo>
                    <a:pt x="292455" y="97688"/>
                  </a:lnTo>
                  <a:lnTo>
                    <a:pt x="0" y="541413"/>
                  </a:lnTo>
                  <a:lnTo>
                    <a:pt x="269087" y="422935"/>
                  </a:lnTo>
                  <a:lnTo>
                    <a:pt x="415607" y="441629"/>
                  </a:lnTo>
                  <a:close/>
                </a:path>
                <a:path w="1380490" h="762635">
                  <a:moveTo>
                    <a:pt x="754418" y="0"/>
                  </a:moveTo>
                  <a:lnTo>
                    <a:pt x="485254" y="118478"/>
                  </a:lnTo>
                  <a:lnTo>
                    <a:pt x="338251" y="99758"/>
                  </a:lnTo>
                  <a:lnTo>
                    <a:pt x="461365" y="444258"/>
                  </a:lnTo>
                  <a:lnTo>
                    <a:pt x="754418" y="0"/>
                  </a:lnTo>
                  <a:close/>
                </a:path>
                <a:path w="1380490" h="762635">
                  <a:moveTo>
                    <a:pt x="1379867" y="634720"/>
                  </a:moveTo>
                  <a:lnTo>
                    <a:pt x="454418" y="634720"/>
                  </a:lnTo>
                  <a:lnTo>
                    <a:pt x="393725" y="762038"/>
                  </a:lnTo>
                  <a:lnTo>
                    <a:pt x="1319161" y="762038"/>
                  </a:lnTo>
                  <a:lnTo>
                    <a:pt x="1379867" y="634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76707" y="3019410"/>
              <a:ext cx="417713" cy="16446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08756" y="3209900"/>
              <a:ext cx="261689" cy="15708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1110582" y="3206203"/>
              <a:ext cx="513080" cy="164465"/>
            </a:xfrm>
            <a:custGeom>
              <a:avLst/>
              <a:gdLst/>
              <a:ahLst/>
              <a:cxnLst/>
              <a:rect l="l" t="t" r="r" b="b"/>
              <a:pathLst>
                <a:path w="513079" h="164464">
                  <a:moveTo>
                    <a:pt x="175996" y="3708"/>
                  </a:moveTo>
                  <a:lnTo>
                    <a:pt x="124371" y="3708"/>
                  </a:lnTo>
                  <a:lnTo>
                    <a:pt x="85013" y="96507"/>
                  </a:lnTo>
                  <a:lnTo>
                    <a:pt x="84518" y="96507"/>
                  </a:lnTo>
                  <a:lnTo>
                    <a:pt x="85204" y="3708"/>
                  </a:lnTo>
                  <a:lnTo>
                    <a:pt x="33401" y="3708"/>
                  </a:lnTo>
                  <a:lnTo>
                    <a:pt x="0" y="160794"/>
                  </a:lnTo>
                  <a:lnTo>
                    <a:pt x="35013" y="160794"/>
                  </a:lnTo>
                  <a:lnTo>
                    <a:pt x="57835" y="37528"/>
                  </a:lnTo>
                  <a:lnTo>
                    <a:pt x="58305" y="37528"/>
                  </a:lnTo>
                  <a:lnTo>
                    <a:pt x="57353" y="160794"/>
                  </a:lnTo>
                  <a:lnTo>
                    <a:pt x="84772" y="160794"/>
                  </a:lnTo>
                  <a:lnTo>
                    <a:pt x="137109" y="37528"/>
                  </a:lnTo>
                  <a:lnTo>
                    <a:pt x="137541" y="37528"/>
                  </a:lnTo>
                  <a:lnTo>
                    <a:pt x="107556" y="160794"/>
                  </a:lnTo>
                  <a:lnTo>
                    <a:pt x="142595" y="160794"/>
                  </a:lnTo>
                  <a:lnTo>
                    <a:pt x="175996" y="3708"/>
                  </a:lnTo>
                  <a:close/>
                </a:path>
                <a:path w="513079" h="164464">
                  <a:moveTo>
                    <a:pt x="286600" y="37947"/>
                  </a:moveTo>
                  <a:lnTo>
                    <a:pt x="263359" y="2184"/>
                  </a:lnTo>
                  <a:lnTo>
                    <a:pt x="249275" y="482"/>
                  </a:lnTo>
                  <a:lnTo>
                    <a:pt x="249275" y="31775"/>
                  </a:lnTo>
                  <a:lnTo>
                    <a:pt x="249186" y="42354"/>
                  </a:lnTo>
                  <a:lnTo>
                    <a:pt x="248831" y="45135"/>
                  </a:lnTo>
                  <a:lnTo>
                    <a:pt x="247662" y="49250"/>
                  </a:lnTo>
                  <a:lnTo>
                    <a:pt x="234086" y="113792"/>
                  </a:lnTo>
                  <a:lnTo>
                    <a:pt x="231533" y="122770"/>
                  </a:lnTo>
                  <a:lnTo>
                    <a:pt x="228092" y="129908"/>
                  </a:lnTo>
                  <a:lnTo>
                    <a:pt x="223266" y="134645"/>
                  </a:lnTo>
                  <a:lnTo>
                    <a:pt x="216573" y="136347"/>
                  </a:lnTo>
                  <a:lnTo>
                    <a:pt x="209867" y="136347"/>
                  </a:lnTo>
                  <a:lnTo>
                    <a:pt x="206413" y="132181"/>
                  </a:lnTo>
                  <a:lnTo>
                    <a:pt x="206413" y="122072"/>
                  </a:lnTo>
                  <a:lnTo>
                    <a:pt x="206921" y="118605"/>
                  </a:lnTo>
                  <a:lnTo>
                    <a:pt x="208026" y="113792"/>
                  </a:lnTo>
                  <a:lnTo>
                    <a:pt x="221615" y="49250"/>
                  </a:lnTo>
                  <a:lnTo>
                    <a:pt x="224421" y="40093"/>
                  </a:lnTo>
                  <a:lnTo>
                    <a:pt x="228320" y="33566"/>
                  </a:lnTo>
                  <a:lnTo>
                    <a:pt x="233311" y="29667"/>
                  </a:lnTo>
                  <a:lnTo>
                    <a:pt x="239395" y="28359"/>
                  </a:lnTo>
                  <a:lnTo>
                    <a:pt x="246037" y="28359"/>
                  </a:lnTo>
                  <a:lnTo>
                    <a:pt x="249275" y="31775"/>
                  </a:lnTo>
                  <a:lnTo>
                    <a:pt x="249275" y="482"/>
                  </a:lnTo>
                  <a:lnTo>
                    <a:pt x="205714" y="12077"/>
                  </a:lnTo>
                  <a:lnTo>
                    <a:pt x="185229" y="46748"/>
                  </a:lnTo>
                  <a:lnTo>
                    <a:pt x="171716" y="110794"/>
                  </a:lnTo>
                  <a:lnTo>
                    <a:pt x="170040" y="118364"/>
                  </a:lnTo>
                  <a:lnTo>
                    <a:pt x="169113" y="125056"/>
                  </a:lnTo>
                  <a:lnTo>
                    <a:pt x="169113" y="130784"/>
                  </a:lnTo>
                  <a:lnTo>
                    <a:pt x="171577" y="145669"/>
                  </a:lnTo>
                  <a:lnTo>
                    <a:pt x="179146" y="156159"/>
                  </a:lnTo>
                  <a:lnTo>
                    <a:pt x="192074" y="162369"/>
                  </a:lnTo>
                  <a:lnTo>
                    <a:pt x="210604" y="164414"/>
                  </a:lnTo>
                  <a:lnTo>
                    <a:pt x="234213" y="161264"/>
                  </a:lnTo>
                  <a:lnTo>
                    <a:pt x="251726" y="151523"/>
                  </a:lnTo>
                  <a:lnTo>
                    <a:pt x="262813" y="136347"/>
                  </a:lnTo>
                  <a:lnTo>
                    <a:pt x="263918" y="134835"/>
                  </a:lnTo>
                  <a:lnTo>
                    <a:pt x="271614" y="110794"/>
                  </a:lnTo>
                  <a:lnTo>
                    <a:pt x="285216" y="46748"/>
                  </a:lnTo>
                  <a:lnTo>
                    <a:pt x="286118" y="42354"/>
                  </a:lnTo>
                  <a:lnTo>
                    <a:pt x="286600" y="37947"/>
                  </a:lnTo>
                  <a:close/>
                </a:path>
                <a:path w="513079" h="164464">
                  <a:moveTo>
                    <a:pt x="416521" y="3708"/>
                  </a:moveTo>
                  <a:lnTo>
                    <a:pt x="379679" y="3708"/>
                  </a:lnTo>
                  <a:lnTo>
                    <a:pt x="337527" y="113804"/>
                  </a:lnTo>
                  <a:lnTo>
                    <a:pt x="337058" y="113804"/>
                  </a:lnTo>
                  <a:lnTo>
                    <a:pt x="341414" y="3708"/>
                  </a:lnTo>
                  <a:lnTo>
                    <a:pt x="304622" y="3708"/>
                  </a:lnTo>
                  <a:lnTo>
                    <a:pt x="305511" y="160794"/>
                  </a:lnTo>
                  <a:lnTo>
                    <a:pt x="348767" y="160794"/>
                  </a:lnTo>
                  <a:lnTo>
                    <a:pt x="416521" y="3708"/>
                  </a:lnTo>
                  <a:close/>
                </a:path>
                <a:path w="513079" h="164464">
                  <a:moveTo>
                    <a:pt x="512610" y="3708"/>
                  </a:moveTo>
                  <a:lnTo>
                    <a:pt x="428345" y="3708"/>
                  </a:lnTo>
                  <a:lnTo>
                    <a:pt x="394893" y="160794"/>
                  </a:lnTo>
                  <a:lnTo>
                    <a:pt x="481990" y="160794"/>
                  </a:lnTo>
                  <a:lnTo>
                    <a:pt x="488657" y="129438"/>
                  </a:lnTo>
                  <a:lnTo>
                    <a:pt x="438658" y="129438"/>
                  </a:lnTo>
                  <a:lnTo>
                    <a:pt x="445579" y="95351"/>
                  </a:lnTo>
                  <a:lnTo>
                    <a:pt x="491642" y="95351"/>
                  </a:lnTo>
                  <a:lnTo>
                    <a:pt x="498576" y="64058"/>
                  </a:lnTo>
                  <a:lnTo>
                    <a:pt x="452462" y="64058"/>
                  </a:lnTo>
                  <a:lnTo>
                    <a:pt x="458698" y="35267"/>
                  </a:lnTo>
                  <a:lnTo>
                    <a:pt x="506171" y="35267"/>
                  </a:lnTo>
                  <a:lnTo>
                    <a:pt x="512610" y="37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76611" y="3471280"/>
              <a:ext cx="158964" cy="6956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1060671" y="3487292"/>
              <a:ext cx="88265" cy="53975"/>
            </a:xfrm>
            <a:custGeom>
              <a:avLst/>
              <a:gdLst/>
              <a:ahLst/>
              <a:cxnLst/>
              <a:rect l="l" t="t" r="r" b="b"/>
              <a:pathLst>
                <a:path w="88265" h="53975">
                  <a:moveTo>
                    <a:pt x="47117" y="1346"/>
                  </a:moveTo>
                  <a:lnTo>
                    <a:pt x="34010" y="1346"/>
                  </a:lnTo>
                  <a:lnTo>
                    <a:pt x="25692" y="40665"/>
                  </a:lnTo>
                  <a:lnTo>
                    <a:pt x="22898" y="43459"/>
                  </a:lnTo>
                  <a:lnTo>
                    <a:pt x="15189" y="43459"/>
                  </a:lnTo>
                  <a:lnTo>
                    <a:pt x="13728" y="42125"/>
                  </a:lnTo>
                  <a:lnTo>
                    <a:pt x="13728" y="39306"/>
                  </a:lnTo>
                  <a:lnTo>
                    <a:pt x="14046" y="36410"/>
                  </a:lnTo>
                  <a:lnTo>
                    <a:pt x="21526" y="1346"/>
                  </a:lnTo>
                  <a:lnTo>
                    <a:pt x="8521" y="1346"/>
                  </a:lnTo>
                  <a:lnTo>
                    <a:pt x="520" y="39103"/>
                  </a:lnTo>
                  <a:lnTo>
                    <a:pt x="0" y="42633"/>
                  </a:lnTo>
                  <a:lnTo>
                    <a:pt x="0" y="50431"/>
                  </a:lnTo>
                  <a:lnTo>
                    <a:pt x="3441" y="53555"/>
                  </a:lnTo>
                  <a:lnTo>
                    <a:pt x="16344" y="53555"/>
                  </a:lnTo>
                  <a:lnTo>
                    <a:pt x="21221" y="51168"/>
                  </a:lnTo>
                  <a:lnTo>
                    <a:pt x="24853" y="46278"/>
                  </a:lnTo>
                  <a:lnTo>
                    <a:pt x="25069" y="46278"/>
                  </a:lnTo>
                  <a:lnTo>
                    <a:pt x="23812" y="52197"/>
                  </a:lnTo>
                  <a:lnTo>
                    <a:pt x="36296" y="52197"/>
                  </a:lnTo>
                  <a:lnTo>
                    <a:pt x="47117" y="1346"/>
                  </a:lnTo>
                  <a:close/>
                </a:path>
                <a:path w="88265" h="53975">
                  <a:moveTo>
                    <a:pt x="87807" y="3543"/>
                  </a:moveTo>
                  <a:lnTo>
                    <a:pt x="82931" y="0"/>
                  </a:lnTo>
                  <a:lnTo>
                    <a:pt x="73037" y="0"/>
                  </a:lnTo>
                  <a:lnTo>
                    <a:pt x="50787" y="17780"/>
                  </a:lnTo>
                  <a:lnTo>
                    <a:pt x="50787" y="23812"/>
                  </a:lnTo>
                  <a:lnTo>
                    <a:pt x="53492" y="27368"/>
                  </a:lnTo>
                  <a:lnTo>
                    <a:pt x="69811" y="33794"/>
                  </a:lnTo>
                  <a:lnTo>
                    <a:pt x="70967" y="35788"/>
                  </a:lnTo>
                  <a:lnTo>
                    <a:pt x="70967" y="38569"/>
                  </a:lnTo>
                  <a:lnTo>
                    <a:pt x="70015" y="42633"/>
                  </a:lnTo>
                  <a:lnTo>
                    <a:pt x="67335" y="44615"/>
                  </a:lnTo>
                  <a:lnTo>
                    <a:pt x="59436" y="44615"/>
                  </a:lnTo>
                  <a:lnTo>
                    <a:pt x="57556" y="42849"/>
                  </a:lnTo>
                  <a:lnTo>
                    <a:pt x="57556" y="38684"/>
                  </a:lnTo>
                  <a:lnTo>
                    <a:pt x="57848" y="37223"/>
                  </a:lnTo>
                  <a:lnTo>
                    <a:pt x="58064" y="35560"/>
                  </a:lnTo>
                  <a:lnTo>
                    <a:pt x="46418" y="35560"/>
                  </a:lnTo>
                  <a:lnTo>
                    <a:pt x="45580" y="39509"/>
                  </a:lnTo>
                  <a:lnTo>
                    <a:pt x="45389" y="41275"/>
                  </a:lnTo>
                  <a:lnTo>
                    <a:pt x="45389" y="49923"/>
                  </a:lnTo>
                  <a:lnTo>
                    <a:pt x="50673" y="53555"/>
                  </a:lnTo>
                  <a:lnTo>
                    <a:pt x="61290" y="53555"/>
                  </a:lnTo>
                  <a:lnTo>
                    <a:pt x="84061" y="34747"/>
                  </a:lnTo>
                  <a:lnTo>
                    <a:pt x="84061" y="28181"/>
                  </a:lnTo>
                  <a:lnTo>
                    <a:pt x="81673" y="25171"/>
                  </a:lnTo>
                  <a:lnTo>
                    <a:pt x="65125" y="19342"/>
                  </a:lnTo>
                  <a:lnTo>
                    <a:pt x="63576" y="17780"/>
                  </a:lnTo>
                  <a:lnTo>
                    <a:pt x="63576" y="15290"/>
                  </a:lnTo>
                  <a:lnTo>
                    <a:pt x="64503" y="10934"/>
                  </a:lnTo>
                  <a:lnTo>
                    <a:pt x="67640" y="8940"/>
                  </a:lnTo>
                  <a:lnTo>
                    <a:pt x="74193" y="8940"/>
                  </a:lnTo>
                  <a:lnTo>
                    <a:pt x="75742" y="10401"/>
                  </a:lnTo>
                  <a:lnTo>
                    <a:pt x="75742" y="14046"/>
                  </a:lnTo>
                  <a:lnTo>
                    <a:pt x="75222" y="16535"/>
                  </a:lnTo>
                  <a:lnTo>
                    <a:pt x="86956" y="16535"/>
                  </a:lnTo>
                  <a:lnTo>
                    <a:pt x="87706" y="13309"/>
                  </a:lnTo>
                  <a:lnTo>
                    <a:pt x="87807" y="12052"/>
                  </a:lnTo>
                  <a:lnTo>
                    <a:pt x="87807" y="35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71076" y="3474083"/>
              <a:ext cx="96545" cy="6675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711408" y="3574452"/>
              <a:ext cx="730885" cy="89535"/>
            </a:xfrm>
            <a:custGeom>
              <a:avLst/>
              <a:gdLst/>
              <a:ahLst/>
              <a:cxnLst/>
              <a:rect l="l" t="t" r="r" b="b"/>
              <a:pathLst>
                <a:path w="730884" h="89535">
                  <a:moveTo>
                    <a:pt x="94348" y="1714"/>
                  </a:moveTo>
                  <a:lnTo>
                    <a:pt x="68757" y="1714"/>
                  </a:lnTo>
                  <a:lnTo>
                    <a:pt x="43548" y="62166"/>
                  </a:lnTo>
                  <a:lnTo>
                    <a:pt x="43421" y="62166"/>
                  </a:lnTo>
                  <a:lnTo>
                    <a:pt x="43954" y="1714"/>
                  </a:lnTo>
                  <a:lnTo>
                    <a:pt x="18338" y="1714"/>
                  </a:lnTo>
                  <a:lnTo>
                    <a:pt x="0" y="87363"/>
                  </a:lnTo>
                  <a:lnTo>
                    <a:pt x="15836" y="87363"/>
                  </a:lnTo>
                  <a:lnTo>
                    <a:pt x="30353" y="18999"/>
                  </a:lnTo>
                  <a:lnTo>
                    <a:pt x="30619" y="18999"/>
                  </a:lnTo>
                  <a:lnTo>
                    <a:pt x="31407" y="87363"/>
                  </a:lnTo>
                  <a:lnTo>
                    <a:pt x="44729" y="87363"/>
                  </a:lnTo>
                  <a:lnTo>
                    <a:pt x="74561" y="18999"/>
                  </a:lnTo>
                  <a:lnTo>
                    <a:pt x="74815" y="18999"/>
                  </a:lnTo>
                  <a:lnTo>
                    <a:pt x="60312" y="87363"/>
                  </a:lnTo>
                  <a:lnTo>
                    <a:pt x="76149" y="87363"/>
                  </a:lnTo>
                  <a:lnTo>
                    <a:pt x="94348" y="1714"/>
                  </a:lnTo>
                  <a:close/>
                </a:path>
                <a:path w="730884" h="89535">
                  <a:moveTo>
                    <a:pt x="159956" y="21780"/>
                  </a:moveTo>
                  <a:lnTo>
                    <a:pt x="142798" y="749"/>
                  </a:lnTo>
                  <a:lnTo>
                    <a:pt x="142798" y="16230"/>
                  </a:lnTo>
                  <a:lnTo>
                    <a:pt x="142798" y="27330"/>
                  </a:lnTo>
                  <a:lnTo>
                    <a:pt x="141719" y="34709"/>
                  </a:lnTo>
                  <a:lnTo>
                    <a:pt x="139496" y="44475"/>
                  </a:lnTo>
                  <a:lnTo>
                    <a:pt x="137642" y="52781"/>
                  </a:lnTo>
                  <a:lnTo>
                    <a:pt x="135940" y="59258"/>
                  </a:lnTo>
                  <a:lnTo>
                    <a:pt x="134480" y="63614"/>
                  </a:lnTo>
                  <a:lnTo>
                    <a:pt x="131724" y="72186"/>
                  </a:lnTo>
                  <a:lnTo>
                    <a:pt x="127622" y="76276"/>
                  </a:lnTo>
                  <a:lnTo>
                    <a:pt x="114947" y="76276"/>
                  </a:lnTo>
                  <a:lnTo>
                    <a:pt x="112445" y="73240"/>
                  </a:lnTo>
                  <a:lnTo>
                    <a:pt x="112445" y="61760"/>
                  </a:lnTo>
                  <a:lnTo>
                    <a:pt x="123215" y="19735"/>
                  </a:lnTo>
                  <a:lnTo>
                    <a:pt x="134353" y="12801"/>
                  </a:lnTo>
                  <a:lnTo>
                    <a:pt x="140030" y="12801"/>
                  </a:lnTo>
                  <a:lnTo>
                    <a:pt x="142798" y="16230"/>
                  </a:lnTo>
                  <a:lnTo>
                    <a:pt x="142798" y="749"/>
                  </a:lnTo>
                  <a:lnTo>
                    <a:pt x="103581" y="25577"/>
                  </a:lnTo>
                  <a:lnTo>
                    <a:pt x="95288" y="67310"/>
                  </a:lnTo>
                  <a:lnTo>
                    <a:pt x="96532" y="76733"/>
                  </a:lnTo>
                  <a:lnTo>
                    <a:pt x="100520" y="83540"/>
                  </a:lnTo>
                  <a:lnTo>
                    <a:pt x="107594" y="87680"/>
                  </a:lnTo>
                  <a:lnTo>
                    <a:pt x="118122" y="89077"/>
                  </a:lnTo>
                  <a:lnTo>
                    <a:pt x="133870" y="85940"/>
                  </a:lnTo>
                  <a:lnTo>
                    <a:pt x="144526" y="77368"/>
                  </a:lnTo>
                  <a:lnTo>
                    <a:pt x="145084" y="76276"/>
                  </a:lnTo>
                  <a:lnTo>
                    <a:pt x="151650" y="63512"/>
                  </a:lnTo>
                  <a:lnTo>
                    <a:pt x="156781" y="44475"/>
                  </a:lnTo>
                  <a:lnTo>
                    <a:pt x="158915" y="34582"/>
                  </a:lnTo>
                  <a:lnTo>
                    <a:pt x="159931" y="27330"/>
                  </a:lnTo>
                  <a:lnTo>
                    <a:pt x="159956" y="21780"/>
                  </a:lnTo>
                  <a:close/>
                </a:path>
                <a:path w="730884" h="89535">
                  <a:moveTo>
                    <a:pt x="234518" y="1714"/>
                  </a:moveTo>
                  <a:lnTo>
                    <a:pt x="216700" y="1714"/>
                  </a:lnTo>
                  <a:lnTo>
                    <a:pt x="190576" y="65062"/>
                  </a:lnTo>
                  <a:lnTo>
                    <a:pt x="190182" y="65062"/>
                  </a:lnTo>
                  <a:lnTo>
                    <a:pt x="191503" y="1714"/>
                  </a:lnTo>
                  <a:lnTo>
                    <a:pt x="173024" y="1714"/>
                  </a:lnTo>
                  <a:lnTo>
                    <a:pt x="174472" y="87363"/>
                  </a:lnTo>
                  <a:lnTo>
                    <a:pt x="196646" y="87363"/>
                  </a:lnTo>
                  <a:lnTo>
                    <a:pt x="234518" y="1714"/>
                  </a:lnTo>
                  <a:close/>
                </a:path>
                <a:path w="730884" h="89535">
                  <a:moveTo>
                    <a:pt x="291528" y="1714"/>
                  </a:moveTo>
                  <a:lnTo>
                    <a:pt x="243611" y="1714"/>
                  </a:lnTo>
                  <a:lnTo>
                    <a:pt x="225412" y="87363"/>
                  </a:lnTo>
                  <a:lnTo>
                    <a:pt x="274370" y="87363"/>
                  </a:lnTo>
                  <a:lnTo>
                    <a:pt x="277406" y="73240"/>
                  </a:lnTo>
                  <a:lnTo>
                    <a:pt x="245605" y="73240"/>
                  </a:lnTo>
                  <a:lnTo>
                    <a:pt x="250609" y="50139"/>
                  </a:lnTo>
                  <a:lnTo>
                    <a:pt x="279387" y="50139"/>
                  </a:lnTo>
                  <a:lnTo>
                    <a:pt x="282282" y="36029"/>
                  </a:lnTo>
                  <a:lnTo>
                    <a:pt x="253517" y="36029"/>
                  </a:lnTo>
                  <a:lnTo>
                    <a:pt x="257873" y="15836"/>
                  </a:lnTo>
                  <a:lnTo>
                    <a:pt x="288493" y="15836"/>
                  </a:lnTo>
                  <a:lnTo>
                    <a:pt x="291528" y="1714"/>
                  </a:lnTo>
                  <a:close/>
                </a:path>
                <a:path w="730884" h="89535">
                  <a:moveTo>
                    <a:pt x="388124" y="1714"/>
                  </a:moveTo>
                  <a:lnTo>
                    <a:pt x="371640" y="1714"/>
                  </a:lnTo>
                  <a:lnTo>
                    <a:pt x="348678" y="65062"/>
                  </a:lnTo>
                  <a:lnTo>
                    <a:pt x="348411" y="65062"/>
                  </a:lnTo>
                  <a:lnTo>
                    <a:pt x="351840" y="1714"/>
                  </a:lnTo>
                  <a:lnTo>
                    <a:pt x="335203" y="1714"/>
                  </a:lnTo>
                  <a:lnTo>
                    <a:pt x="311721" y="65062"/>
                  </a:lnTo>
                  <a:lnTo>
                    <a:pt x="311454" y="65062"/>
                  </a:lnTo>
                  <a:lnTo>
                    <a:pt x="315417" y="1714"/>
                  </a:lnTo>
                  <a:lnTo>
                    <a:pt x="298919" y="1714"/>
                  </a:lnTo>
                  <a:lnTo>
                    <a:pt x="296278" y="87363"/>
                  </a:lnTo>
                  <a:lnTo>
                    <a:pt x="315556" y="87363"/>
                  </a:lnTo>
                  <a:lnTo>
                    <a:pt x="338378" y="25209"/>
                  </a:lnTo>
                  <a:lnTo>
                    <a:pt x="338645" y="25209"/>
                  </a:lnTo>
                  <a:lnTo>
                    <a:pt x="334949" y="87363"/>
                  </a:lnTo>
                  <a:lnTo>
                    <a:pt x="354342" y="87363"/>
                  </a:lnTo>
                  <a:lnTo>
                    <a:pt x="388124" y="1714"/>
                  </a:lnTo>
                  <a:close/>
                </a:path>
                <a:path w="730884" h="89535">
                  <a:moveTo>
                    <a:pt x="445681" y="1714"/>
                  </a:moveTo>
                  <a:lnTo>
                    <a:pt x="397764" y="1714"/>
                  </a:lnTo>
                  <a:lnTo>
                    <a:pt x="379564" y="87363"/>
                  </a:lnTo>
                  <a:lnTo>
                    <a:pt x="428523" y="87363"/>
                  </a:lnTo>
                  <a:lnTo>
                    <a:pt x="431558" y="73240"/>
                  </a:lnTo>
                  <a:lnTo>
                    <a:pt x="399757" y="73240"/>
                  </a:lnTo>
                  <a:lnTo>
                    <a:pt x="404761" y="50139"/>
                  </a:lnTo>
                  <a:lnTo>
                    <a:pt x="433539" y="50139"/>
                  </a:lnTo>
                  <a:lnTo>
                    <a:pt x="436435" y="36029"/>
                  </a:lnTo>
                  <a:lnTo>
                    <a:pt x="407670" y="36029"/>
                  </a:lnTo>
                  <a:lnTo>
                    <a:pt x="412026" y="15836"/>
                  </a:lnTo>
                  <a:lnTo>
                    <a:pt x="442645" y="15836"/>
                  </a:lnTo>
                  <a:lnTo>
                    <a:pt x="445681" y="1714"/>
                  </a:lnTo>
                  <a:close/>
                </a:path>
                <a:path w="730884" h="89535">
                  <a:moveTo>
                    <a:pt x="505993" y="1714"/>
                  </a:moveTo>
                  <a:lnTo>
                    <a:pt x="458076" y="1714"/>
                  </a:lnTo>
                  <a:lnTo>
                    <a:pt x="439877" y="87363"/>
                  </a:lnTo>
                  <a:lnTo>
                    <a:pt x="488835" y="87363"/>
                  </a:lnTo>
                  <a:lnTo>
                    <a:pt x="491871" y="73240"/>
                  </a:lnTo>
                  <a:lnTo>
                    <a:pt x="460070" y="73240"/>
                  </a:lnTo>
                  <a:lnTo>
                    <a:pt x="465074" y="50139"/>
                  </a:lnTo>
                  <a:lnTo>
                    <a:pt x="493852" y="50139"/>
                  </a:lnTo>
                  <a:lnTo>
                    <a:pt x="496747" y="36029"/>
                  </a:lnTo>
                  <a:lnTo>
                    <a:pt x="467982" y="36029"/>
                  </a:lnTo>
                  <a:lnTo>
                    <a:pt x="472351" y="15836"/>
                  </a:lnTo>
                  <a:lnTo>
                    <a:pt x="502958" y="15836"/>
                  </a:lnTo>
                  <a:lnTo>
                    <a:pt x="505993" y="1714"/>
                  </a:lnTo>
                  <a:close/>
                </a:path>
                <a:path w="730884" h="89535">
                  <a:moveTo>
                    <a:pt x="576465" y="1714"/>
                  </a:moveTo>
                  <a:lnTo>
                    <a:pt x="557720" y="1714"/>
                  </a:lnTo>
                  <a:lnTo>
                    <a:pt x="528561" y="36029"/>
                  </a:lnTo>
                  <a:lnTo>
                    <a:pt x="528294" y="36029"/>
                  </a:lnTo>
                  <a:lnTo>
                    <a:pt x="535686" y="1714"/>
                  </a:lnTo>
                  <a:lnTo>
                    <a:pt x="518401" y="1714"/>
                  </a:lnTo>
                  <a:lnTo>
                    <a:pt x="500189" y="87363"/>
                  </a:lnTo>
                  <a:lnTo>
                    <a:pt x="517474" y="87363"/>
                  </a:lnTo>
                  <a:lnTo>
                    <a:pt x="522757" y="61887"/>
                  </a:lnTo>
                  <a:lnTo>
                    <a:pt x="531202" y="52260"/>
                  </a:lnTo>
                  <a:lnTo>
                    <a:pt x="541362" y="87363"/>
                  </a:lnTo>
                  <a:lnTo>
                    <a:pt x="560895" y="87363"/>
                  </a:lnTo>
                  <a:lnTo>
                    <a:pt x="545325" y="38404"/>
                  </a:lnTo>
                  <a:lnTo>
                    <a:pt x="576465" y="1714"/>
                  </a:lnTo>
                  <a:close/>
                </a:path>
                <a:path w="730884" h="89535">
                  <a:moveTo>
                    <a:pt x="587425" y="68630"/>
                  </a:moveTo>
                  <a:lnTo>
                    <a:pt x="571588" y="68630"/>
                  </a:lnTo>
                  <a:lnTo>
                    <a:pt x="567626" y="87376"/>
                  </a:lnTo>
                  <a:lnTo>
                    <a:pt x="583476" y="87376"/>
                  </a:lnTo>
                  <a:lnTo>
                    <a:pt x="587425" y="68630"/>
                  </a:lnTo>
                  <a:close/>
                </a:path>
                <a:path w="730884" h="89535">
                  <a:moveTo>
                    <a:pt x="664756" y="1714"/>
                  </a:moveTo>
                  <a:lnTo>
                    <a:pt x="616839" y="1714"/>
                  </a:lnTo>
                  <a:lnTo>
                    <a:pt x="598639" y="87363"/>
                  </a:lnTo>
                  <a:lnTo>
                    <a:pt x="647598" y="87363"/>
                  </a:lnTo>
                  <a:lnTo>
                    <a:pt x="650633" y="73240"/>
                  </a:lnTo>
                  <a:lnTo>
                    <a:pt x="618832" y="73240"/>
                  </a:lnTo>
                  <a:lnTo>
                    <a:pt x="623836" y="50139"/>
                  </a:lnTo>
                  <a:lnTo>
                    <a:pt x="652614" y="50139"/>
                  </a:lnTo>
                  <a:lnTo>
                    <a:pt x="655510" y="36029"/>
                  </a:lnTo>
                  <a:lnTo>
                    <a:pt x="626745" y="36029"/>
                  </a:lnTo>
                  <a:lnTo>
                    <a:pt x="631101" y="15836"/>
                  </a:lnTo>
                  <a:lnTo>
                    <a:pt x="661720" y="15836"/>
                  </a:lnTo>
                  <a:lnTo>
                    <a:pt x="664756" y="1714"/>
                  </a:lnTo>
                  <a:close/>
                </a:path>
                <a:path w="730884" h="89535">
                  <a:moveTo>
                    <a:pt x="730732" y="1714"/>
                  </a:moveTo>
                  <a:lnTo>
                    <a:pt x="713460" y="1714"/>
                  </a:lnTo>
                  <a:lnTo>
                    <a:pt x="698677" y="71386"/>
                  </a:lnTo>
                  <a:lnTo>
                    <a:pt x="694321" y="76276"/>
                  </a:lnTo>
                  <a:lnTo>
                    <a:pt x="682447" y="76276"/>
                  </a:lnTo>
                  <a:lnTo>
                    <a:pt x="679805" y="73507"/>
                  </a:lnTo>
                  <a:lnTo>
                    <a:pt x="679805" y="66382"/>
                  </a:lnTo>
                  <a:lnTo>
                    <a:pt x="680059" y="64274"/>
                  </a:lnTo>
                  <a:lnTo>
                    <a:pt x="693394" y="1714"/>
                  </a:lnTo>
                  <a:lnTo>
                    <a:pt x="676109" y="1714"/>
                  </a:lnTo>
                  <a:lnTo>
                    <a:pt x="662647" y="64922"/>
                  </a:lnTo>
                  <a:lnTo>
                    <a:pt x="662254" y="67970"/>
                  </a:lnTo>
                  <a:lnTo>
                    <a:pt x="662254" y="70726"/>
                  </a:lnTo>
                  <a:lnTo>
                    <a:pt x="663663" y="78778"/>
                  </a:lnTo>
                  <a:lnTo>
                    <a:pt x="667893" y="84518"/>
                  </a:lnTo>
                  <a:lnTo>
                    <a:pt x="674954" y="87947"/>
                  </a:lnTo>
                  <a:lnTo>
                    <a:pt x="684822" y="89077"/>
                  </a:lnTo>
                  <a:lnTo>
                    <a:pt x="692873" y="89077"/>
                  </a:lnTo>
                  <a:lnTo>
                    <a:pt x="699998" y="86969"/>
                  </a:lnTo>
                  <a:lnTo>
                    <a:pt x="711873" y="78524"/>
                  </a:lnTo>
                  <a:lnTo>
                    <a:pt x="715962" y="71386"/>
                  </a:lnTo>
                  <a:lnTo>
                    <a:pt x="730732" y="1714"/>
                  </a:lnTo>
                  <a:close/>
                </a:path>
              </a:pathLst>
            </a:custGeom>
            <a:solidFill>
              <a:srgbClr val="F36F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601982" y="954112"/>
              <a:ext cx="2729230" cy="2860675"/>
            </a:xfrm>
            <a:custGeom>
              <a:avLst/>
              <a:gdLst/>
              <a:ahLst/>
              <a:cxnLst/>
              <a:rect l="l" t="t" r="r" b="b"/>
              <a:pathLst>
                <a:path w="2729229" h="2860675">
                  <a:moveTo>
                    <a:pt x="1489722" y="326250"/>
                  </a:moveTo>
                  <a:lnTo>
                    <a:pt x="1460398" y="55587"/>
                  </a:lnTo>
                  <a:lnTo>
                    <a:pt x="1437373" y="13474"/>
                  </a:lnTo>
                  <a:lnTo>
                    <a:pt x="1391310" y="0"/>
                  </a:lnTo>
                  <a:lnTo>
                    <a:pt x="1367599" y="7404"/>
                  </a:lnTo>
                  <a:lnTo>
                    <a:pt x="1349235" y="22910"/>
                  </a:lnTo>
                  <a:lnTo>
                    <a:pt x="1338008" y="44234"/>
                  </a:lnTo>
                  <a:lnTo>
                    <a:pt x="1335735" y="69075"/>
                  </a:lnTo>
                  <a:lnTo>
                    <a:pt x="1365059" y="339725"/>
                  </a:lnTo>
                  <a:lnTo>
                    <a:pt x="1372577" y="363474"/>
                  </a:lnTo>
                  <a:lnTo>
                    <a:pt x="1388084" y="381838"/>
                  </a:lnTo>
                  <a:lnTo>
                    <a:pt x="1409344" y="393052"/>
                  </a:lnTo>
                  <a:lnTo>
                    <a:pt x="1434147" y="395312"/>
                  </a:lnTo>
                  <a:lnTo>
                    <a:pt x="1437068" y="394931"/>
                  </a:lnTo>
                  <a:lnTo>
                    <a:pt x="1459687" y="386740"/>
                  </a:lnTo>
                  <a:lnTo>
                    <a:pt x="1477086" y="371208"/>
                  </a:lnTo>
                  <a:lnTo>
                    <a:pt x="1487652" y="350367"/>
                  </a:lnTo>
                  <a:lnTo>
                    <a:pt x="1489722" y="326250"/>
                  </a:lnTo>
                  <a:close/>
                </a:path>
                <a:path w="2729229" h="2860675">
                  <a:moveTo>
                    <a:pt x="1565186" y="501015"/>
                  </a:moveTo>
                  <a:lnTo>
                    <a:pt x="1545488" y="461276"/>
                  </a:lnTo>
                  <a:lnTo>
                    <a:pt x="1483334" y="450684"/>
                  </a:lnTo>
                  <a:lnTo>
                    <a:pt x="1436535" y="446024"/>
                  </a:lnTo>
                  <a:lnTo>
                    <a:pt x="1389913" y="442226"/>
                  </a:lnTo>
                  <a:lnTo>
                    <a:pt x="1343418" y="439293"/>
                  </a:lnTo>
                  <a:lnTo>
                    <a:pt x="1297012" y="437222"/>
                  </a:lnTo>
                  <a:lnTo>
                    <a:pt x="1250619" y="436041"/>
                  </a:lnTo>
                  <a:lnTo>
                    <a:pt x="1204188" y="435749"/>
                  </a:lnTo>
                  <a:lnTo>
                    <a:pt x="1157693" y="436346"/>
                  </a:lnTo>
                  <a:lnTo>
                    <a:pt x="1111046" y="437832"/>
                  </a:lnTo>
                  <a:lnTo>
                    <a:pt x="1064209" y="440232"/>
                  </a:lnTo>
                  <a:lnTo>
                    <a:pt x="1017130" y="443547"/>
                  </a:lnTo>
                  <a:lnTo>
                    <a:pt x="969746" y="447776"/>
                  </a:lnTo>
                  <a:lnTo>
                    <a:pt x="922020" y="452945"/>
                  </a:lnTo>
                  <a:lnTo>
                    <a:pt x="873874" y="459028"/>
                  </a:lnTo>
                  <a:lnTo>
                    <a:pt x="825284" y="466064"/>
                  </a:lnTo>
                  <a:lnTo>
                    <a:pt x="776173" y="474040"/>
                  </a:lnTo>
                  <a:lnTo>
                    <a:pt x="726490" y="482968"/>
                  </a:lnTo>
                  <a:lnTo>
                    <a:pt x="676198" y="492861"/>
                  </a:lnTo>
                  <a:lnTo>
                    <a:pt x="625221" y="503720"/>
                  </a:lnTo>
                  <a:lnTo>
                    <a:pt x="573532" y="515556"/>
                  </a:lnTo>
                  <a:lnTo>
                    <a:pt x="521055" y="528370"/>
                  </a:lnTo>
                  <a:lnTo>
                    <a:pt x="467741" y="542163"/>
                  </a:lnTo>
                  <a:lnTo>
                    <a:pt x="413537" y="556958"/>
                  </a:lnTo>
                  <a:lnTo>
                    <a:pt x="358394" y="572757"/>
                  </a:lnTo>
                  <a:lnTo>
                    <a:pt x="302260" y="589559"/>
                  </a:lnTo>
                  <a:lnTo>
                    <a:pt x="245071" y="607377"/>
                  </a:lnTo>
                  <a:lnTo>
                    <a:pt x="181940" y="627799"/>
                  </a:lnTo>
                  <a:lnTo>
                    <a:pt x="173964" y="633361"/>
                  </a:lnTo>
                  <a:lnTo>
                    <a:pt x="75184" y="611555"/>
                  </a:lnTo>
                  <a:lnTo>
                    <a:pt x="27927" y="619925"/>
                  </a:lnTo>
                  <a:lnTo>
                    <a:pt x="444" y="659269"/>
                  </a:lnTo>
                  <a:lnTo>
                    <a:pt x="0" y="684161"/>
                  </a:lnTo>
                  <a:lnTo>
                    <a:pt x="8826" y="706513"/>
                  </a:lnTo>
                  <a:lnTo>
                    <a:pt x="25400" y="723925"/>
                  </a:lnTo>
                  <a:lnTo>
                    <a:pt x="48158" y="733983"/>
                  </a:lnTo>
                  <a:lnTo>
                    <a:pt x="177558" y="762546"/>
                  </a:lnTo>
                  <a:lnTo>
                    <a:pt x="185381" y="762749"/>
                  </a:lnTo>
                  <a:lnTo>
                    <a:pt x="192849" y="761580"/>
                  </a:lnTo>
                  <a:lnTo>
                    <a:pt x="237477" y="731100"/>
                  </a:lnTo>
                  <a:lnTo>
                    <a:pt x="246087" y="698741"/>
                  </a:lnTo>
                  <a:lnTo>
                    <a:pt x="245211" y="691807"/>
                  </a:lnTo>
                  <a:lnTo>
                    <a:pt x="302387" y="673709"/>
                  </a:lnTo>
                  <a:lnTo>
                    <a:pt x="358482" y="656640"/>
                  </a:lnTo>
                  <a:lnTo>
                    <a:pt x="413537" y="640575"/>
                  </a:lnTo>
                  <a:lnTo>
                    <a:pt x="467626" y="625513"/>
                  </a:lnTo>
                  <a:lnTo>
                    <a:pt x="520776" y="611466"/>
                  </a:lnTo>
                  <a:lnTo>
                    <a:pt x="573074" y="598411"/>
                  </a:lnTo>
                  <a:lnTo>
                    <a:pt x="624547" y="586346"/>
                  </a:lnTo>
                  <a:lnTo>
                    <a:pt x="675259" y="575259"/>
                  </a:lnTo>
                  <a:lnTo>
                    <a:pt x="725271" y="565150"/>
                  </a:lnTo>
                  <a:lnTo>
                    <a:pt x="774636" y="556006"/>
                  </a:lnTo>
                  <a:lnTo>
                    <a:pt x="823404" y="547814"/>
                  </a:lnTo>
                  <a:lnTo>
                    <a:pt x="871626" y="540588"/>
                  </a:lnTo>
                  <a:lnTo>
                    <a:pt x="919365" y="534314"/>
                  </a:lnTo>
                  <a:lnTo>
                    <a:pt x="966660" y="528967"/>
                  </a:lnTo>
                  <a:lnTo>
                    <a:pt x="1013587" y="524560"/>
                  </a:lnTo>
                  <a:lnTo>
                    <a:pt x="1060196" y="521081"/>
                  </a:lnTo>
                  <a:lnTo>
                    <a:pt x="1106525" y="518528"/>
                  </a:lnTo>
                  <a:lnTo>
                    <a:pt x="1152639" y="516890"/>
                  </a:lnTo>
                  <a:lnTo>
                    <a:pt x="1198600" y="516153"/>
                  </a:lnTo>
                  <a:lnTo>
                    <a:pt x="1244447" y="516318"/>
                  </a:lnTo>
                  <a:lnTo>
                    <a:pt x="1290243" y="517372"/>
                  </a:lnTo>
                  <a:lnTo>
                    <a:pt x="1336052" y="519315"/>
                  </a:lnTo>
                  <a:lnTo>
                    <a:pt x="1381899" y="522135"/>
                  </a:lnTo>
                  <a:lnTo>
                    <a:pt x="1427873" y="525830"/>
                  </a:lnTo>
                  <a:lnTo>
                    <a:pt x="1474012" y="530390"/>
                  </a:lnTo>
                  <a:lnTo>
                    <a:pt x="1524177" y="536295"/>
                  </a:lnTo>
                  <a:lnTo>
                    <a:pt x="1527937" y="536232"/>
                  </a:lnTo>
                  <a:lnTo>
                    <a:pt x="1531556" y="535660"/>
                  </a:lnTo>
                  <a:lnTo>
                    <a:pt x="1543761" y="531672"/>
                  </a:lnTo>
                  <a:lnTo>
                    <a:pt x="1553984" y="524154"/>
                  </a:lnTo>
                  <a:lnTo>
                    <a:pt x="1561388" y="513727"/>
                  </a:lnTo>
                  <a:lnTo>
                    <a:pt x="1565186" y="501015"/>
                  </a:lnTo>
                  <a:close/>
                </a:path>
                <a:path w="2729229" h="2860675">
                  <a:moveTo>
                    <a:pt x="1812988" y="2806395"/>
                  </a:moveTo>
                  <a:lnTo>
                    <a:pt x="1809445" y="2797454"/>
                  </a:lnTo>
                  <a:lnTo>
                    <a:pt x="1802523" y="2790304"/>
                  </a:lnTo>
                  <a:lnTo>
                    <a:pt x="1779181" y="2783522"/>
                  </a:lnTo>
                  <a:lnTo>
                    <a:pt x="1762620" y="2778328"/>
                  </a:lnTo>
                  <a:lnTo>
                    <a:pt x="1718043" y="2762377"/>
                  </a:lnTo>
                  <a:lnTo>
                    <a:pt x="1660067" y="2737777"/>
                  </a:lnTo>
                  <a:lnTo>
                    <a:pt x="1590967" y="2703004"/>
                  </a:lnTo>
                  <a:lnTo>
                    <a:pt x="1552968" y="2681338"/>
                  </a:lnTo>
                  <a:lnTo>
                    <a:pt x="1513027" y="2656548"/>
                  </a:lnTo>
                  <a:lnTo>
                    <a:pt x="1471447" y="2628468"/>
                  </a:lnTo>
                  <a:lnTo>
                    <a:pt x="1428521" y="2596908"/>
                  </a:lnTo>
                  <a:lnTo>
                    <a:pt x="1384503" y="2561666"/>
                  </a:lnTo>
                  <a:lnTo>
                    <a:pt x="1339697" y="2522563"/>
                  </a:lnTo>
                  <a:lnTo>
                    <a:pt x="1294384" y="2479395"/>
                  </a:lnTo>
                  <a:lnTo>
                    <a:pt x="1248854" y="2431986"/>
                  </a:lnTo>
                  <a:lnTo>
                    <a:pt x="1203375" y="2380157"/>
                  </a:lnTo>
                  <a:lnTo>
                    <a:pt x="1158240" y="2323693"/>
                  </a:lnTo>
                  <a:lnTo>
                    <a:pt x="1113739" y="2262428"/>
                  </a:lnTo>
                  <a:lnTo>
                    <a:pt x="1070152" y="2196160"/>
                  </a:lnTo>
                  <a:lnTo>
                    <a:pt x="1027760" y="2124710"/>
                  </a:lnTo>
                  <a:lnTo>
                    <a:pt x="986853" y="2047875"/>
                  </a:lnTo>
                  <a:lnTo>
                    <a:pt x="980694" y="2040013"/>
                  </a:lnTo>
                  <a:lnTo>
                    <a:pt x="972312" y="2035289"/>
                  </a:lnTo>
                  <a:lnTo>
                    <a:pt x="962774" y="2034082"/>
                  </a:lnTo>
                  <a:lnTo>
                    <a:pt x="953173" y="2036762"/>
                  </a:lnTo>
                  <a:lnTo>
                    <a:pt x="945337" y="2042909"/>
                  </a:lnTo>
                  <a:lnTo>
                    <a:pt x="940638" y="2051291"/>
                  </a:lnTo>
                  <a:lnTo>
                    <a:pt x="939419" y="2060816"/>
                  </a:lnTo>
                  <a:lnTo>
                    <a:pt x="942047" y="2070417"/>
                  </a:lnTo>
                  <a:lnTo>
                    <a:pt x="983729" y="2148725"/>
                  </a:lnTo>
                  <a:lnTo>
                    <a:pt x="1026934" y="2221598"/>
                  </a:lnTo>
                  <a:lnTo>
                    <a:pt x="1071372" y="2289225"/>
                  </a:lnTo>
                  <a:lnTo>
                    <a:pt x="1116749" y="2351811"/>
                  </a:lnTo>
                  <a:lnTo>
                    <a:pt x="1162773" y="2409507"/>
                  </a:lnTo>
                  <a:lnTo>
                    <a:pt x="1209154" y="2462542"/>
                  </a:lnTo>
                  <a:lnTo>
                    <a:pt x="1255598" y="2511082"/>
                  </a:lnTo>
                  <a:lnTo>
                    <a:pt x="1301826" y="2555316"/>
                  </a:lnTo>
                  <a:lnTo>
                    <a:pt x="1347533" y="2595435"/>
                  </a:lnTo>
                  <a:lnTo>
                    <a:pt x="1392440" y="2631630"/>
                  </a:lnTo>
                  <a:lnTo>
                    <a:pt x="1436255" y="2664079"/>
                  </a:lnTo>
                  <a:lnTo>
                    <a:pt x="1478673" y="2692997"/>
                  </a:lnTo>
                  <a:lnTo>
                    <a:pt x="1519428" y="2718536"/>
                  </a:lnTo>
                  <a:lnTo>
                    <a:pt x="1558213" y="2740914"/>
                  </a:lnTo>
                  <a:lnTo>
                    <a:pt x="1594751" y="2760307"/>
                  </a:lnTo>
                  <a:lnTo>
                    <a:pt x="1659890" y="2790888"/>
                  </a:lnTo>
                  <a:lnTo>
                    <a:pt x="1712518" y="2811805"/>
                  </a:lnTo>
                  <a:lnTo>
                    <a:pt x="1750326" y="2824556"/>
                  </a:lnTo>
                  <a:lnTo>
                    <a:pt x="1774164" y="2831668"/>
                  </a:lnTo>
                  <a:lnTo>
                    <a:pt x="1778838" y="2834881"/>
                  </a:lnTo>
                  <a:lnTo>
                    <a:pt x="1784235" y="2836291"/>
                  </a:lnTo>
                  <a:lnTo>
                    <a:pt x="1789506" y="2836037"/>
                  </a:lnTo>
                  <a:lnTo>
                    <a:pt x="1797075" y="2835681"/>
                  </a:lnTo>
                  <a:lnTo>
                    <a:pt x="1804390" y="2831896"/>
                  </a:lnTo>
                  <a:lnTo>
                    <a:pt x="1809013" y="2825178"/>
                  </a:lnTo>
                  <a:lnTo>
                    <a:pt x="1812899" y="2816009"/>
                  </a:lnTo>
                  <a:lnTo>
                    <a:pt x="1812988" y="2806395"/>
                  </a:lnTo>
                  <a:close/>
                </a:path>
                <a:path w="2729229" h="2860675">
                  <a:moveTo>
                    <a:pt x="1945030" y="1480591"/>
                  </a:moveTo>
                  <a:lnTo>
                    <a:pt x="1934184" y="1444066"/>
                  </a:lnTo>
                  <a:lnTo>
                    <a:pt x="1920138" y="1408620"/>
                  </a:lnTo>
                  <a:lnTo>
                    <a:pt x="1661452" y="1498587"/>
                  </a:lnTo>
                  <a:lnTo>
                    <a:pt x="1550822" y="1537970"/>
                  </a:lnTo>
                  <a:lnTo>
                    <a:pt x="1499450" y="1556677"/>
                  </a:lnTo>
                  <a:lnTo>
                    <a:pt x="1450428" y="1574876"/>
                  </a:lnTo>
                  <a:lnTo>
                    <a:pt x="1403553" y="1592694"/>
                  </a:lnTo>
                  <a:lnTo>
                    <a:pt x="1358620" y="1610233"/>
                  </a:lnTo>
                  <a:lnTo>
                    <a:pt x="1315402" y="1627606"/>
                  </a:lnTo>
                  <a:lnTo>
                    <a:pt x="1273695" y="1644954"/>
                  </a:lnTo>
                  <a:lnTo>
                    <a:pt x="1233297" y="1662366"/>
                  </a:lnTo>
                  <a:lnTo>
                    <a:pt x="1194003" y="1679981"/>
                  </a:lnTo>
                  <a:lnTo>
                    <a:pt x="1155598" y="1697901"/>
                  </a:lnTo>
                  <a:lnTo>
                    <a:pt x="1117879" y="1716239"/>
                  </a:lnTo>
                  <a:lnTo>
                    <a:pt x="1080617" y="1735124"/>
                  </a:lnTo>
                  <a:lnTo>
                    <a:pt x="1043622" y="1754670"/>
                  </a:lnTo>
                  <a:lnTo>
                    <a:pt x="1006690" y="1774977"/>
                  </a:lnTo>
                  <a:lnTo>
                    <a:pt x="969594" y="1796186"/>
                  </a:lnTo>
                  <a:lnTo>
                    <a:pt x="932141" y="1818398"/>
                  </a:lnTo>
                  <a:lnTo>
                    <a:pt x="894105" y="1841728"/>
                  </a:lnTo>
                  <a:lnTo>
                    <a:pt x="855294" y="1866303"/>
                  </a:lnTo>
                  <a:lnTo>
                    <a:pt x="815492" y="1892223"/>
                  </a:lnTo>
                  <a:lnTo>
                    <a:pt x="774484" y="1919630"/>
                  </a:lnTo>
                  <a:lnTo>
                    <a:pt x="732066" y="1948611"/>
                  </a:lnTo>
                  <a:lnTo>
                    <a:pt x="688035" y="1979307"/>
                  </a:lnTo>
                  <a:lnTo>
                    <a:pt x="642188" y="2011819"/>
                  </a:lnTo>
                  <a:lnTo>
                    <a:pt x="594296" y="2046262"/>
                  </a:lnTo>
                  <a:lnTo>
                    <a:pt x="544156" y="2082761"/>
                  </a:lnTo>
                  <a:lnTo>
                    <a:pt x="540880" y="2079371"/>
                  </a:lnTo>
                  <a:lnTo>
                    <a:pt x="537286" y="2076221"/>
                  </a:lnTo>
                  <a:lnTo>
                    <a:pt x="428561" y="2006079"/>
                  </a:lnTo>
                  <a:lnTo>
                    <a:pt x="405371" y="1996986"/>
                  </a:lnTo>
                  <a:lnTo>
                    <a:pt x="381342" y="1997481"/>
                  </a:lnTo>
                  <a:lnTo>
                    <a:pt x="359257" y="2006930"/>
                  </a:lnTo>
                  <a:lnTo>
                    <a:pt x="341884" y="2024761"/>
                  </a:lnTo>
                  <a:lnTo>
                    <a:pt x="332790" y="2047938"/>
                  </a:lnTo>
                  <a:lnTo>
                    <a:pt x="333273" y="2071966"/>
                  </a:lnTo>
                  <a:lnTo>
                    <a:pt x="360578" y="2111425"/>
                  </a:lnTo>
                  <a:lnTo>
                    <a:pt x="465188" y="2178913"/>
                  </a:lnTo>
                  <a:lnTo>
                    <a:pt x="497674" y="2188921"/>
                  </a:lnTo>
                  <a:lnTo>
                    <a:pt x="508787" y="2188197"/>
                  </a:lnTo>
                  <a:lnTo>
                    <a:pt x="514451" y="2187308"/>
                  </a:lnTo>
                  <a:lnTo>
                    <a:pt x="519874" y="2185390"/>
                  </a:lnTo>
                  <a:lnTo>
                    <a:pt x="525119" y="2183003"/>
                  </a:lnTo>
                  <a:lnTo>
                    <a:pt x="527837" y="2183130"/>
                  </a:lnTo>
                  <a:lnTo>
                    <a:pt x="535063" y="2181999"/>
                  </a:lnTo>
                  <a:lnTo>
                    <a:pt x="540791" y="2179701"/>
                  </a:lnTo>
                  <a:lnTo>
                    <a:pt x="596861" y="2138502"/>
                  </a:lnTo>
                  <a:lnTo>
                    <a:pt x="645375" y="2103196"/>
                  </a:lnTo>
                  <a:lnTo>
                    <a:pt x="691667" y="2069896"/>
                  </a:lnTo>
                  <a:lnTo>
                    <a:pt x="735926" y="2038489"/>
                  </a:lnTo>
                  <a:lnTo>
                    <a:pt x="778383" y="2008847"/>
                  </a:lnTo>
                  <a:lnTo>
                    <a:pt x="819251" y="1980882"/>
                  </a:lnTo>
                  <a:lnTo>
                    <a:pt x="858735" y="1954441"/>
                  </a:lnTo>
                  <a:lnTo>
                    <a:pt x="897051" y="1929434"/>
                  </a:lnTo>
                  <a:lnTo>
                    <a:pt x="934415" y="1905736"/>
                  </a:lnTo>
                  <a:lnTo>
                    <a:pt x="971029" y="1883219"/>
                  </a:lnTo>
                  <a:lnTo>
                    <a:pt x="1007122" y="1861794"/>
                  </a:lnTo>
                  <a:lnTo>
                    <a:pt x="1042898" y="1841322"/>
                  </a:lnTo>
                  <a:lnTo>
                    <a:pt x="1078560" y="1821700"/>
                  </a:lnTo>
                  <a:lnTo>
                    <a:pt x="1114336" y="1802803"/>
                  </a:lnTo>
                  <a:lnTo>
                    <a:pt x="1150429" y="1784527"/>
                  </a:lnTo>
                  <a:lnTo>
                    <a:pt x="1187056" y="1766735"/>
                  </a:lnTo>
                  <a:lnTo>
                    <a:pt x="1224432" y="1749336"/>
                  </a:lnTo>
                  <a:lnTo>
                    <a:pt x="1262761" y="1732191"/>
                  </a:lnTo>
                  <a:lnTo>
                    <a:pt x="1302258" y="1715198"/>
                  </a:lnTo>
                  <a:lnTo>
                    <a:pt x="1343152" y="1698231"/>
                  </a:lnTo>
                  <a:lnTo>
                    <a:pt x="1385633" y="1681187"/>
                  </a:lnTo>
                  <a:lnTo>
                    <a:pt x="1429918" y="1663954"/>
                  </a:lnTo>
                  <a:lnTo>
                    <a:pt x="1476235" y="1646389"/>
                  </a:lnTo>
                  <a:lnTo>
                    <a:pt x="1524787" y="1628394"/>
                  </a:lnTo>
                  <a:lnTo>
                    <a:pt x="1575777" y="1609852"/>
                  </a:lnTo>
                  <a:lnTo>
                    <a:pt x="1629422" y="1590649"/>
                  </a:lnTo>
                  <a:lnTo>
                    <a:pt x="1745564" y="1549781"/>
                  </a:lnTo>
                  <a:lnTo>
                    <a:pt x="1945030" y="1480591"/>
                  </a:lnTo>
                  <a:close/>
                </a:path>
                <a:path w="2729229" h="2860675">
                  <a:moveTo>
                    <a:pt x="2174786" y="2837650"/>
                  </a:moveTo>
                  <a:lnTo>
                    <a:pt x="2142756" y="2738120"/>
                  </a:lnTo>
                  <a:lnTo>
                    <a:pt x="2113292" y="2653296"/>
                  </a:lnTo>
                  <a:lnTo>
                    <a:pt x="2085174" y="2573324"/>
                  </a:lnTo>
                  <a:lnTo>
                    <a:pt x="2058466" y="2498255"/>
                  </a:lnTo>
                  <a:lnTo>
                    <a:pt x="2033206" y="2428113"/>
                  </a:lnTo>
                  <a:lnTo>
                    <a:pt x="1987283" y="2302687"/>
                  </a:lnTo>
                  <a:lnTo>
                    <a:pt x="1947824" y="2197316"/>
                  </a:lnTo>
                  <a:lnTo>
                    <a:pt x="1915274" y="2112238"/>
                  </a:lnTo>
                  <a:lnTo>
                    <a:pt x="1862074" y="1977618"/>
                  </a:lnTo>
                  <a:lnTo>
                    <a:pt x="1839810" y="1961108"/>
                  </a:lnTo>
                  <a:lnTo>
                    <a:pt x="1829955" y="1962594"/>
                  </a:lnTo>
                  <a:lnTo>
                    <a:pt x="1821446" y="1967776"/>
                  </a:lnTo>
                  <a:lnTo>
                    <a:pt x="1815782" y="1975548"/>
                  </a:lnTo>
                  <a:lnTo>
                    <a:pt x="1813445" y="1984870"/>
                  </a:lnTo>
                  <a:lnTo>
                    <a:pt x="1814918" y="1994725"/>
                  </a:lnTo>
                  <a:lnTo>
                    <a:pt x="1842884" y="2064664"/>
                  </a:lnTo>
                  <a:lnTo>
                    <a:pt x="1868055" y="2129142"/>
                  </a:lnTo>
                  <a:lnTo>
                    <a:pt x="1900567" y="2214130"/>
                  </a:lnTo>
                  <a:lnTo>
                    <a:pt x="1939975" y="2319388"/>
                  </a:lnTo>
                  <a:lnTo>
                    <a:pt x="1985860" y="2444673"/>
                  </a:lnTo>
                  <a:lnTo>
                    <a:pt x="2011095" y="2514752"/>
                  </a:lnTo>
                  <a:lnTo>
                    <a:pt x="2037791" y="2589758"/>
                  </a:lnTo>
                  <a:lnTo>
                    <a:pt x="2065870" y="2669641"/>
                  </a:lnTo>
                  <a:lnTo>
                    <a:pt x="2095309" y="2754388"/>
                  </a:lnTo>
                  <a:lnTo>
                    <a:pt x="2126030" y="2843974"/>
                  </a:lnTo>
                  <a:lnTo>
                    <a:pt x="2130361" y="2851772"/>
                  </a:lnTo>
                  <a:lnTo>
                    <a:pt x="2136876" y="2857385"/>
                  </a:lnTo>
                  <a:lnTo>
                    <a:pt x="2144865" y="2860471"/>
                  </a:lnTo>
                  <a:lnTo>
                    <a:pt x="2153589" y="2860662"/>
                  </a:lnTo>
                  <a:lnTo>
                    <a:pt x="2156447" y="2860090"/>
                  </a:lnTo>
                  <a:lnTo>
                    <a:pt x="2157857" y="2859608"/>
                  </a:lnTo>
                  <a:lnTo>
                    <a:pt x="2166455" y="2854591"/>
                  </a:lnTo>
                  <a:lnTo>
                    <a:pt x="2172271" y="2846933"/>
                  </a:lnTo>
                  <a:lnTo>
                    <a:pt x="2174786" y="2837650"/>
                  </a:lnTo>
                  <a:close/>
                </a:path>
                <a:path w="2729229" h="2860675">
                  <a:moveTo>
                    <a:pt x="2728696" y="1803349"/>
                  </a:moveTo>
                  <a:lnTo>
                    <a:pt x="2728353" y="1761705"/>
                  </a:lnTo>
                  <a:lnTo>
                    <a:pt x="2726359" y="1691462"/>
                  </a:lnTo>
                  <a:lnTo>
                    <a:pt x="2722194" y="1620697"/>
                  </a:lnTo>
                  <a:lnTo>
                    <a:pt x="2711742" y="1577289"/>
                  </a:lnTo>
                  <a:lnTo>
                    <a:pt x="2693682" y="1570774"/>
                  </a:lnTo>
                  <a:lnTo>
                    <a:pt x="2684043" y="1573212"/>
                  </a:lnTo>
                  <a:lnTo>
                    <a:pt x="2676321" y="1578940"/>
                  </a:lnTo>
                  <a:lnTo>
                    <a:pt x="2671318" y="1587144"/>
                  </a:lnTo>
                  <a:lnTo>
                    <a:pt x="2669794" y="1596986"/>
                  </a:lnTo>
                  <a:lnTo>
                    <a:pt x="2672257" y="1624990"/>
                  </a:lnTo>
                  <a:lnTo>
                    <a:pt x="2673693" y="1645246"/>
                  </a:lnTo>
                  <a:lnTo>
                    <a:pt x="2676575" y="1701228"/>
                  </a:lnTo>
                  <a:lnTo>
                    <a:pt x="2678404" y="1776857"/>
                  </a:lnTo>
                  <a:lnTo>
                    <a:pt x="2678531" y="1821662"/>
                  </a:lnTo>
                  <a:lnTo>
                    <a:pt x="2677934" y="1870925"/>
                  </a:lnTo>
                  <a:lnTo>
                    <a:pt x="2676436" y="1924507"/>
                  </a:lnTo>
                  <a:lnTo>
                    <a:pt x="2673896" y="1982241"/>
                  </a:lnTo>
                  <a:lnTo>
                    <a:pt x="2670162" y="2044001"/>
                  </a:lnTo>
                  <a:lnTo>
                    <a:pt x="2665057" y="2109609"/>
                  </a:lnTo>
                  <a:lnTo>
                    <a:pt x="2658440" y="2178939"/>
                  </a:lnTo>
                  <a:lnTo>
                    <a:pt x="2650147" y="2251837"/>
                  </a:lnTo>
                  <a:lnTo>
                    <a:pt x="2640038" y="2328151"/>
                  </a:lnTo>
                  <a:lnTo>
                    <a:pt x="2627934" y="2407729"/>
                  </a:lnTo>
                  <a:lnTo>
                    <a:pt x="2613685" y="2490419"/>
                  </a:lnTo>
                  <a:lnTo>
                    <a:pt x="2597137" y="2576068"/>
                  </a:lnTo>
                  <a:lnTo>
                    <a:pt x="2578138" y="2664549"/>
                  </a:lnTo>
                  <a:lnTo>
                    <a:pt x="2577909" y="2674493"/>
                  </a:lnTo>
                  <a:lnTo>
                    <a:pt x="2581389" y="2683459"/>
                  </a:lnTo>
                  <a:lnTo>
                    <a:pt x="2587993" y="2690457"/>
                  </a:lnTo>
                  <a:lnTo>
                    <a:pt x="2597086" y="2694533"/>
                  </a:lnTo>
                  <a:lnTo>
                    <a:pt x="2603004" y="2695867"/>
                  </a:lnTo>
                  <a:lnTo>
                    <a:pt x="2608910" y="2694990"/>
                  </a:lnTo>
                  <a:lnTo>
                    <a:pt x="2645460" y="2590139"/>
                  </a:lnTo>
                  <a:lnTo>
                    <a:pt x="2661577" y="2507272"/>
                  </a:lnTo>
                  <a:lnTo>
                    <a:pt x="2675572" y="2427097"/>
                  </a:lnTo>
                  <a:lnTo>
                    <a:pt x="2687586" y="2349766"/>
                  </a:lnTo>
                  <a:lnTo>
                    <a:pt x="2697734" y="2275395"/>
                  </a:lnTo>
                  <a:lnTo>
                    <a:pt x="2706166" y="2204135"/>
                  </a:lnTo>
                  <a:lnTo>
                    <a:pt x="2713024" y="2136102"/>
                  </a:lnTo>
                  <a:lnTo>
                    <a:pt x="2718435" y="2071446"/>
                  </a:lnTo>
                  <a:lnTo>
                    <a:pt x="2722549" y="2010295"/>
                  </a:lnTo>
                  <a:lnTo>
                    <a:pt x="2725483" y="1952764"/>
                  </a:lnTo>
                  <a:lnTo>
                    <a:pt x="2727401" y="1899018"/>
                  </a:lnTo>
                  <a:lnTo>
                    <a:pt x="2728430" y="1849170"/>
                  </a:lnTo>
                  <a:lnTo>
                    <a:pt x="2728696" y="180334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61321" y="919818"/>
              <a:ext cx="1450340" cy="1645285"/>
            </a:xfrm>
            <a:custGeom>
              <a:avLst/>
              <a:gdLst/>
              <a:ahLst/>
              <a:cxnLst/>
              <a:rect l="l" t="t" r="r" b="b"/>
              <a:pathLst>
                <a:path w="1450340" h="1645285">
                  <a:moveTo>
                    <a:pt x="1411535" y="0"/>
                  </a:moveTo>
                  <a:lnTo>
                    <a:pt x="26061" y="457726"/>
                  </a:lnTo>
                  <a:lnTo>
                    <a:pt x="0" y="492367"/>
                  </a:lnTo>
                  <a:lnTo>
                    <a:pt x="469" y="499989"/>
                  </a:lnTo>
                  <a:lnTo>
                    <a:pt x="2478" y="507434"/>
                  </a:lnTo>
                  <a:lnTo>
                    <a:pt x="22167" y="559227"/>
                  </a:lnTo>
                  <a:lnTo>
                    <a:pt x="64636" y="672264"/>
                  </a:lnTo>
                  <a:lnTo>
                    <a:pt x="133347" y="857652"/>
                  </a:lnTo>
                  <a:lnTo>
                    <a:pt x="249110" y="1174223"/>
                  </a:lnTo>
                  <a:lnTo>
                    <a:pt x="409868" y="1619497"/>
                  </a:lnTo>
                  <a:lnTo>
                    <a:pt x="414888" y="1629005"/>
                  </a:lnTo>
                  <a:lnTo>
                    <a:pt x="422208" y="1636603"/>
                  </a:lnTo>
                  <a:lnTo>
                    <a:pt x="431330" y="1641906"/>
                  </a:lnTo>
                  <a:lnTo>
                    <a:pt x="441758" y="1644528"/>
                  </a:lnTo>
                  <a:lnTo>
                    <a:pt x="445073" y="1644884"/>
                  </a:lnTo>
                  <a:lnTo>
                    <a:pt x="448375" y="1644782"/>
                  </a:lnTo>
                  <a:lnTo>
                    <a:pt x="1444385" y="58095"/>
                  </a:lnTo>
                  <a:lnTo>
                    <a:pt x="1449985" y="35895"/>
                  </a:lnTo>
                  <a:lnTo>
                    <a:pt x="1447603" y="24691"/>
                  </a:lnTo>
                  <a:lnTo>
                    <a:pt x="1441832" y="14496"/>
                  </a:lnTo>
                  <a:lnTo>
                    <a:pt x="1433240" y="6517"/>
                  </a:lnTo>
                  <a:lnTo>
                    <a:pt x="1422881" y="1598"/>
                  </a:lnTo>
                  <a:lnTo>
                    <a:pt x="1411535" y="0"/>
                  </a:lnTo>
                  <a:close/>
                </a:path>
              </a:pathLst>
            </a:custGeom>
            <a:solidFill>
              <a:srgbClr val="F36F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138644" y="509866"/>
              <a:ext cx="2118360" cy="1954530"/>
            </a:xfrm>
            <a:custGeom>
              <a:avLst/>
              <a:gdLst/>
              <a:ahLst/>
              <a:cxnLst/>
              <a:rect l="l" t="t" r="r" b="b"/>
              <a:pathLst>
                <a:path w="2118359" h="1954530">
                  <a:moveTo>
                    <a:pt x="1270190" y="67589"/>
                  </a:moveTo>
                  <a:lnTo>
                    <a:pt x="1267498" y="43713"/>
                  </a:lnTo>
                  <a:lnTo>
                    <a:pt x="1256042" y="22580"/>
                  </a:lnTo>
                  <a:lnTo>
                    <a:pt x="1236687" y="6921"/>
                  </a:lnTo>
                  <a:lnTo>
                    <a:pt x="1212773" y="0"/>
                  </a:lnTo>
                  <a:lnTo>
                    <a:pt x="1188885" y="2692"/>
                  </a:lnTo>
                  <a:lnTo>
                    <a:pt x="1167752" y="14147"/>
                  </a:lnTo>
                  <a:lnTo>
                    <a:pt x="1152093" y="33528"/>
                  </a:lnTo>
                  <a:lnTo>
                    <a:pt x="1094524" y="143903"/>
                  </a:lnTo>
                  <a:lnTo>
                    <a:pt x="1093228" y="147129"/>
                  </a:lnTo>
                  <a:lnTo>
                    <a:pt x="1037082" y="171411"/>
                  </a:lnTo>
                  <a:lnTo>
                    <a:pt x="982484" y="195732"/>
                  </a:lnTo>
                  <a:lnTo>
                    <a:pt x="929360" y="220141"/>
                  </a:lnTo>
                  <a:lnTo>
                    <a:pt x="877697" y="244665"/>
                  </a:lnTo>
                  <a:lnTo>
                    <a:pt x="827430" y="269341"/>
                  </a:lnTo>
                  <a:lnTo>
                    <a:pt x="778497" y="294208"/>
                  </a:lnTo>
                  <a:lnTo>
                    <a:pt x="730885" y="319278"/>
                  </a:lnTo>
                  <a:lnTo>
                    <a:pt x="684517" y="344589"/>
                  </a:lnTo>
                  <a:lnTo>
                    <a:pt x="639343" y="370192"/>
                  </a:lnTo>
                  <a:lnTo>
                    <a:pt x="595350" y="396087"/>
                  </a:lnTo>
                  <a:lnTo>
                    <a:pt x="552450" y="422338"/>
                  </a:lnTo>
                  <a:lnTo>
                    <a:pt x="510628" y="448957"/>
                  </a:lnTo>
                  <a:lnTo>
                    <a:pt x="469811" y="475996"/>
                  </a:lnTo>
                  <a:lnTo>
                    <a:pt x="429971" y="503453"/>
                  </a:lnTo>
                  <a:lnTo>
                    <a:pt x="391045" y="531393"/>
                  </a:lnTo>
                  <a:lnTo>
                    <a:pt x="352996" y="559828"/>
                  </a:lnTo>
                  <a:lnTo>
                    <a:pt x="315772" y="588810"/>
                  </a:lnTo>
                  <a:lnTo>
                    <a:pt x="279323" y="618350"/>
                  </a:lnTo>
                  <a:lnTo>
                    <a:pt x="243611" y="648487"/>
                  </a:lnTo>
                  <a:lnTo>
                    <a:pt x="208584" y="679259"/>
                  </a:lnTo>
                  <a:lnTo>
                    <a:pt x="174180" y="710692"/>
                  </a:lnTo>
                  <a:lnTo>
                    <a:pt x="140373" y="742823"/>
                  </a:lnTo>
                  <a:lnTo>
                    <a:pt x="107111" y="775677"/>
                  </a:lnTo>
                  <a:lnTo>
                    <a:pt x="74333" y="809294"/>
                  </a:lnTo>
                  <a:lnTo>
                    <a:pt x="42011" y="843699"/>
                  </a:lnTo>
                  <a:lnTo>
                    <a:pt x="10083" y="878928"/>
                  </a:lnTo>
                  <a:lnTo>
                    <a:pt x="0" y="907948"/>
                  </a:lnTo>
                  <a:lnTo>
                    <a:pt x="3810" y="922858"/>
                  </a:lnTo>
                  <a:lnTo>
                    <a:pt x="13373" y="935596"/>
                  </a:lnTo>
                  <a:lnTo>
                    <a:pt x="21247" y="941082"/>
                  </a:lnTo>
                  <a:lnTo>
                    <a:pt x="29908" y="944448"/>
                  </a:lnTo>
                  <a:lnTo>
                    <a:pt x="38963" y="945718"/>
                  </a:lnTo>
                  <a:lnTo>
                    <a:pt x="48056" y="944918"/>
                  </a:lnTo>
                  <a:lnTo>
                    <a:pt x="56261" y="943254"/>
                  </a:lnTo>
                  <a:lnTo>
                    <a:pt x="64020" y="939038"/>
                  </a:lnTo>
                  <a:lnTo>
                    <a:pt x="102019" y="897026"/>
                  </a:lnTo>
                  <a:lnTo>
                    <a:pt x="134442" y="862596"/>
                  </a:lnTo>
                  <a:lnTo>
                    <a:pt x="167335" y="828979"/>
                  </a:lnTo>
                  <a:lnTo>
                    <a:pt x="200761" y="796137"/>
                  </a:lnTo>
                  <a:lnTo>
                    <a:pt x="234772" y="764032"/>
                  </a:lnTo>
                  <a:lnTo>
                    <a:pt x="269417" y="732637"/>
                  </a:lnTo>
                  <a:lnTo>
                    <a:pt x="304749" y="701929"/>
                  </a:lnTo>
                  <a:lnTo>
                    <a:pt x="340817" y="671842"/>
                  </a:lnTo>
                  <a:lnTo>
                    <a:pt x="377659" y="642366"/>
                  </a:lnTo>
                  <a:lnTo>
                    <a:pt x="415340" y="613460"/>
                  </a:lnTo>
                  <a:lnTo>
                    <a:pt x="453910" y="585101"/>
                  </a:lnTo>
                  <a:lnTo>
                    <a:pt x="493433" y="557225"/>
                  </a:lnTo>
                  <a:lnTo>
                    <a:pt x="533920" y="529831"/>
                  </a:lnTo>
                  <a:lnTo>
                    <a:pt x="575462" y="502856"/>
                  </a:lnTo>
                  <a:lnTo>
                    <a:pt x="618096" y="476288"/>
                  </a:lnTo>
                  <a:lnTo>
                    <a:pt x="661873" y="450088"/>
                  </a:lnTo>
                  <a:lnTo>
                    <a:pt x="706843" y="424205"/>
                  </a:lnTo>
                  <a:lnTo>
                    <a:pt x="753046" y="398614"/>
                  </a:lnTo>
                  <a:lnTo>
                    <a:pt x="800557" y="373303"/>
                  </a:lnTo>
                  <a:lnTo>
                    <a:pt x="849414" y="348195"/>
                  </a:lnTo>
                  <a:lnTo>
                    <a:pt x="899668" y="323291"/>
                  </a:lnTo>
                  <a:lnTo>
                    <a:pt x="951357" y="298538"/>
                  </a:lnTo>
                  <a:lnTo>
                    <a:pt x="1004557" y="273913"/>
                  </a:lnTo>
                  <a:lnTo>
                    <a:pt x="1059307" y="249377"/>
                  </a:lnTo>
                  <a:lnTo>
                    <a:pt x="1115656" y="224891"/>
                  </a:lnTo>
                  <a:lnTo>
                    <a:pt x="1119136" y="227444"/>
                  </a:lnTo>
                  <a:lnTo>
                    <a:pt x="1121105" y="228473"/>
                  </a:lnTo>
                  <a:lnTo>
                    <a:pt x="1131265" y="232702"/>
                  </a:lnTo>
                  <a:lnTo>
                    <a:pt x="1141691" y="235038"/>
                  </a:lnTo>
                  <a:lnTo>
                    <a:pt x="1152194" y="235559"/>
                  </a:lnTo>
                  <a:lnTo>
                    <a:pt x="1162532" y="234340"/>
                  </a:lnTo>
                  <a:lnTo>
                    <a:pt x="1197622" y="213817"/>
                  </a:lnTo>
                  <a:lnTo>
                    <a:pt x="1263269" y="91490"/>
                  </a:lnTo>
                  <a:lnTo>
                    <a:pt x="1270190" y="67589"/>
                  </a:lnTo>
                  <a:close/>
                </a:path>
                <a:path w="2118359" h="1954530">
                  <a:moveTo>
                    <a:pt x="2118093" y="1783384"/>
                  </a:moveTo>
                  <a:lnTo>
                    <a:pt x="2116493" y="1759394"/>
                  </a:lnTo>
                  <a:lnTo>
                    <a:pt x="2106015" y="1737753"/>
                  </a:lnTo>
                  <a:lnTo>
                    <a:pt x="2087397" y="1721231"/>
                  </a:lnTo>
                  <a:lnTo>
                    <a:pt x="2063826" y="1713230"/>
                  </a:lnTo>
                  <a:lnTo>
                    <a:pt x="2039848" y="1714830"/>
                  </a:lnTo>
                  <a:lnTo>
                    <a:pt x="2018207" y="1725307"/>
                  </a:lnTo>
                  <a:lnTo>
                    <a:pt x="2001685" y="1743900"/>
                  </a:lnTo>
                  <a:lnTo>
                    <a:pt x="1937486" y="1854288"/>
                  </a:lnTo>
                  <a:lnTo>
                    <a:pt x="1935200" y="1860105"/>
                  </a:lnTo>
                  <a:lnTo>
                    <a:pt x="1873338" y="1850085"/>
                  </a:lnTo>
                  <a:lnTo>
                    <a:pt x="1814423" y="1840852"/>
                  </a:lnTo>
                  <a:lnTo>
                    <a:pt x="1758251" y="1832394"/>
                  </a:lnTo>
                  <a:lnTo>
                    <a:pt x="1704594" y="1824710"/>
                  </a:lnTo>
                  <a:lnTo>
                    <a:pt x="1653197" y="1817801"/>
                  </a:lnTo>
                  <a:lnTo>
                    <a:pt x="1603857" y="1811629"/>
                  </a:lnTo>
                  <a:lnTo>
                    <a:pt x="1556346" y="1806219"/>
                  </a:lnTo>
                  <a:lnTo>
                    <a:pt x="1510423" y="1801545"/>
                  </a:lnTo>
                  <a:lnTo>
                    <a:pt x="1465872" y="1797596"/>
                  </a:lnTo>
                  <a:lnTo>
                    <a:pt x="1422450" y="1794370"/>
                  </a:lnTo>
                  <a:lnTo>
                    <a:pt x="1379956" y="1791855"/>
                  </a:lnTo>
                  <a:lnTo>
                    <a:pt x="1338135" y="1790052"/>
                  </a:lnTo>
                  <a:lnTo>
                    <a:pt x="1296771" y="1788947"/>
                  </a:lnTo>
                  <a:lnTo>
                    <a:pt x="1255636" y="1788528"/>
                  </a:lnTo>
                  <a:lnTo>
                    <a:pt x="1214501" y="1788795"/>
                  </a:lnTo>
                  <a:lnTo>
                    <a:pt x="1173137" y="1789722"/>
                  </a:lnTo>
                  <a:lnTo>
                    <a:pt x="1131316" y="1791322"/>
                  </a:lnTo>
                  <a:lnTo>
                    <a:pt x="1088821" y="1793570"/>
                  </a:lnTo>
                  <a:lnTo>
                    <a:pt x="1045413" y="1796478"/>
                  </a:lnTo>
                  <a:lnTo>
                    <a:pt x="1000861" y="1800021"/>
                  </a:lnTo>
                  <a:lnTo>
                    <a:pt x="954951" y="1804187"/>
                  </a:lnTo>
                  <a:lnTo>
                    <a:pt x="907440" y="1808975"/>
                  </a:lnTo>
                  <a:lnTo>
                    <a:pt x="858113" y="1814385"/>
                  </a:lnTo>
                  <a:lnTo>
                    <a:pt x="806729" y="1820392"/>
                  </a:lnTo>
                  <a:lnTo>
                    <a:pt x="753071" y="1827009"/>
                  </a:lnTo>
                  <a:lnTo>
                    <a:pt x="696912" y="1834210"/>
                  </a:lnTo>
                  <a:lnTo>
                    <a:pt x="576173" y="1850339"/>
                  </a:lnTo>
                  <a:lnTo>
                    <a:pt x="370586" y="1878736"/>
                  </a:lnTo>
                  <a:lnTo>
                    <a:pt x="338239" y="1906892"/>
                  </a:lnTo>
                  <a:lnTo>
                    <a:pt x="337210" y="1921827"/>
                  </a:lnTo>
                  <a:lnTo>
                    <a:pt x="342074" y="1936115"/>
                  </a:lnTo>
                  <a:lnTo>
                    <a:pt x="351497" y="1947011"/>
                  </a:lnTo>
                  <a:lnTo>
                    <a:pt x="364299" y="1953475"/>
                  </a:lnTo>
                  <a:lnTo>
                    <a:pt x="379247" y="1954403"/>
                  </a:lnTo>
                  <a:lnTo>
                    <a:pt x="652767" y="1916811"/>
                  </a:lnTo>
                  <a:lnTo>
                    <a:pt x="768718" y="1901723"/>
                  </a:lnTo>
                  <a:lnTo>
                    <a:pt x="822566" y="1895094"/>
                  </a:lnTo>
                  <a:lnTo>
                    <a:pt x="873988" y="1889086"/>
                  </a:lnTo>
                  <a:lnTo>
                    <a:pt x="923213" y="1883702"/>
                  </a:lnTo>
                  <a:lnTo>
                    <a:pt x="970495" y="1878965"/>
                  </a:lnTo>
                  <a:lnTo>
                    <a:pt x="1016088" y="1874862"/>
                  </a:lnTo>
                  <a:lnTo>
                    <a:pt x="1060208" y="1871408"/>
                  </a:lnTo>
                  <a:lnTo>
                    <a:pt x="1103122" y="1868614"/>
                  </a:lnTo>
                  <a:lnTo>
                    <a:pt x="1145044" y="1866493"/>
                  </a:lnTo>
                  <a:lnTo>
                    <a:pt x="1186243" y="1865033"/>
                  </a:lnTo>
                  <a:lnTo>
                    <a:pt x="1226947" y="1864245"/>
                  </a:lnTo>
                  <a:lnTo>
                    <a:pt x="1267409" y="1864156"/>
                  </a:lnTo>
                  <a:lnTo>
                    <a:pt x="1307858" y="1864753"/>
                  </a:lnTo>
                  <a:lnTo>
                    <a:pt x="1348549" y="1866049"/>
                  </a:lnTo>
                  <a:lnTo>
                    <a:pt x="1389710" y="1868043"/>
                  </a:lnTo>
                  <a:lnTo>
                    <a:pt x="1431582" y="1870748"/>
                  </a:lnTo>
                  <a:lnTo>
                    <a:pt x="1474431" y="1874177"/>
                  </a:lnTo>
                  <a:lnTo>
                    <a:pt x="1518475" y="1878342"/>
                  </a:lnTo>
                  <a:lnTo>
                    <a:pt x="1563966" y="1883232"/>
                  </a:lnTo>
                  <a:lnTo>
                    <a:pt x="1611147" y="1888858"/>
                  </a:lnTo>
                  <a:lnTo>
                    <a:pt x="1660258" y="1895233"/>
                  </a:lnTo>
                  <a:lnTo>
                    <a:pt x="1711540" y="1902358"/>
                  </a:lnTo>
                  <a:lnTo>
                    <a:pt x="1765236" y="1910257"/>
                  </a:lnTo>
                  <a:lnTo>
                    <a:pt x="1821586" y="1918906"/>
                  </a:lnTo>
                  <a:lnTo>
                    <a:pt x="1880831" y="1928342"/>
                  </a:lnTo>
                  <a:lnTo>
                    <a:pt x="1947341" y="1939251"/>
                  </a:lnTo>
                  <a:lnTo>
                    <a:pt x="1951405" y="1939239"/>
                  </a:lnTo>
                  <a:lnTo>
                    <a:pt x="1957362" y="1938312"/>
                  </a:lnTo>
                  <a:lnTo>
                    <a:pt x="1959190" y="1937397"/>
                  </a:lnTo>
                  <a:lnTo>
                    <a:pt x="1961134" y="1936762"/>
                  </a:lnTo>
                  <a:lnTo>
                    <a:pt x="1971738" y="1941918"/>
                  </a:lnTo>
                  <a:lnTo>
                    <a:pt x="1982050" y="1944738"/>
                  </a:lnTo>
                  <a:lnTo>
                    <a:pt x="1992515" y="1945741"/>
                  </a:lnTo>
                  <a:lnTo>
                    <a:pt x="2002904" y="1944992"/>
                  </a:lnTo>
                  <a:lnTo>
                    <a:pt x="2038896" y="1926107"/>
                  </a:lnTo>
                  <a:lnTo>
                    <a:pt x="2110079" y="1806956"/>
                  </a:lnTo>
                  <a:lnTo>
                    <a:pt x="2118093" y="178338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25651" y="234348"/>
              <a:ext cx="3132534" cy="299299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847725" y="2945821"/>
            <a:ext cx="530225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10" dirty="0">
                <a:solidFill>
                  <a:srgbClr val="231F20"/>
                </a:solidFill>
                <a:latin typeface="Arial"/>
                <a:cs typeface="Arial"/>
              </a:rPr>
              <a:t>Organisers:</a:t>
            </a:r>
            <a:endParaRPr sz="750"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71575" y="3204620"/>
            <a:ext cx="761739" cy="38673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70990" y="3027047"/>
            <a:ext cx="754417" cy="554982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10558615" y="3768076"/>
            <a:ext cx="15201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b="1" i="1" spc="-10" dirty="0">
                <a:solidFill>
                  <a:srgbClr val="FDFDFD"/>
                </a:solidFill>
                <a:latin typeface="Trebuchet MS"/>
                <a:cs typeface="Trebuchet MS"/>
              </a:rPr>
              <a:t>FSHSSH.AL ALBANIA.MOVE</a:t>
            </a:r>
            <a:r>
              <a:rPr lang="en-US" sz="1000" b="1" i="1" spc="-10" dirty="0">
                <a:solidFill>
                  <a:srgbClr val="FDFDFD"/>
                </a:solidFill>
                <a:latin typeface="Trebuchet MS"/>
                <a:cs typeface="Trebuchet MS"/>
              </a:rPr>
              <a:t>W</a:t>
            </a:r>
            <a:r>
              <a:rPr sz="1000" b="1" i="1" spc="-10" dirty="0">
                <a:solidFill>
                  <a:srgbClr val="FDFDFD"/>
                </a:solidFill>
                <a:latin typeface="Trebuchet MS"/>
                <a:cs typeface="Trebuchet MS"/>
              </a:rPr>
              <a:t>EEK.EU</a:t>
            </a:r>
            <a:endParaRPr sz="1000" dirty="0">
              <a:latin typeface="Trebuchet MS"/>
              <a:cs typeface="Trebuchet MS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09562" y="3101924"/>
            <a:ext cx="2026509" cy="4232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2. TURNE TENISI – DITA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82600" y="866775"/>
            <a:ext cx="11277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Helvetica" pitchFamily="2" charset="0"/>
              </a:rPr>
              <a:t>Siguruam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që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femijët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ishin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pajisur</a:t>
            </a:r>
            <a:r>
              <a:rPr lang="en-US" dirty="0">
                <a:latin typeface="Helvetica" pitchFamily="2" charset="0"/>
              </a:rPr>
              <a:t> me </a:t>
            </a:r>
            <a:r>
              <a:rPr lang="en-US" dirty="0" err="1">
                <a:latin typeface="Helvetica" pitchFamily="2" charset="0"/>
              </a:rPr>
              <a:t>bluza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ujë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freskët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fletëpalosje</a:t>
            </a:r>
            <a:r>
              <a:rPr lang="en-US" dirty="0">
                <a:latin typeface="Helvetica" pitchFamily="2" charset="0"/>
              </a:rPr>
              <a:t> 'Të </a:t>
            </a:r>
            <a:r>
              <a:rPr lang="en-US" dirty="0" err="1">
                <a:latin typeface="Helvetica" pitchFamily="2" charset="0"/>
              </a:rPr>
              <a:t>rritemi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shëndetshëm</a:t>
            </a:r>
            <a:r>
              <a:rPr lang="en-US" dirty="0">
                <a:latin typeface="Helvetica" pitchFamily="2" charset="0"/>
              </a:rPr>
              <a:t>’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gjithashtu</a:t>
            </a:r>
            <a:r>
              <a:rPr lang="en-US" dirty="0">
                <a:latin typeface="Helvetica" pitchFamily="2" charset="0"/>
              </a:rPr>
              <a:t> u </a:t>
            </a:r>
            <a:r>
              <a:rPr lang="en-US" dirty="0" err="1">
                <a:latin typeface="Helvetica" pitchFamily="2" charset="0"/>
              </a:rPr>
              <a:t>shpërndanë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kupa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për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vendet</a:t>
            </a:r>
            <a:r>
              <a:rPr lang="en-US" dirty="0">
                <a:latin typeface="Helvetica" pitchFamily="2" charset="0"/>
              </a:rPr>
              <a:t> e para. </a:t>
            </a: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000" y="1581105"/>
            <a:ext cx="3047998" cy="18246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2599" y="1581105"/>
            <a:ext cx="2971801" cy="18118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3000" y="1565681"/>
            <a:ext cx="3048000" cy="18210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98891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82600" y="866775"/>
            <a:ext cx="11277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Helvetica" pitchFamily="2" charset="0"/>
              </a:rPr>
              <a:t>Bashkë</a:t>
            </a:r>
            <a:r>
              <a:rPr lang="en-US" dirty="0">
                <a:latin typeface="Helvetica" pitchFamily="2" charset="0"/>
              </a:rPr>
              <a:t> me </a:t>
            </a:r>
            <a:r>
              <a:rPr lang="en-US" dirty="0" err="1">
                <a:latin typeface="Helvetica" pitchFamily="2" charset="0"/>
              </a:rPr>
              <a:t>ndihmën</a:t>
            </a:r>
            <a:r>
              <a:rPr lang="en-US" dirty="0">
                <a:latin typeface="Helvetica" pitchFamily="2" charset="0"/>
              </a:rPr>
              <a:t> e </a:t>
            </a:r>
            <a:r>
              <a:rPr lang="en-US" dirty="0" err="1">
                <a:latin typeface="Helvetica" pitchFamily="2" charset="0"/>
              </a:rPr>
              <a:t>mësuesve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edukimit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fizik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trajnerëve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fëmijët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zhvilluan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lojëra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tenisi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nxemje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ushtrime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fizike</a:t>
            </a:r>
            <a:r>
              <a:rPr lang="en-US" dirty="0">
                <a:latin typeface="Helvetica" pitchFamily="2" charset="0"/>
              </a:rPr>
              <a:t>.</a:t>
            </a: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3. TENIS DHE USHTRIME FIZIKE – DITA 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603218"/>
            <a:ext cx="2542872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872" y="1603220"/>
            <a:ext cx="2542032" cy="17025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304" y="1603218"/>
            <a:ext cx="2535096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736" y="1603219"/>
            <a:ext cx="2542032" cy="17025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58708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FOTO TË EVENTIT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82600" y="866775"/>
            <a:ext cx="11277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117258"/>
            <a:ext cx="3505200" cy="19707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200" y="1121753"/>
            <a:ext cx="3505200" cy="19707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801" y="1117259"/>
            <a:ext cx="3505200" cy="19707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98784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FOTO TË EVENTIT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82600" y="866775"/>
            <a:ext cx="11277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9" name="WhatsApp Video 2023-06-09 at 22.29.1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82600" y="1095375"/>
            <a:ext cx="3591099" cy="19751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WhatsApp Video 2023-06-09 at 22.31.13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07778" y="1095375"/>
            <a:ext cx="3590022" cy="1974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WhatsApp Video 2023-06-09 at 22.31.37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931879" y="1095375"/>
            <a:ext cx="3599721" cy="19798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522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 mute="1">
                <p:cTn id="13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 mute="1">
                <p:cTn id="19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Helvetica" pitchFamily="2" charset="0"/>
              </a:rPr>
              <a:t>Në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shkollën</a:t>
            </a:r>
            <a:r>
              <a:rPr lang="en-US" dirty="0">
                <a:latin typeface="Helvetica" pitchFamily="2" charset="0"/>
              </a:rPr>
              <a:t> “Dora </a:t>
            </a:r>
            <a:r>
              <a:rPr lang="en-US" dirty="0" err="1">
                <a:latin typeface="Helvetica" pitchFamily="2" charset="0"/>
              </a:rPr>
              <a:t>d’Istria</a:t>
            </a:r>
            <a:r>
              <a:rPr lang="en-US" dirty="0">
                <a:latin typeface="Helvetica" pitchFamily="2" charset="0"/>
              </a:rPr>
              <a:t>”, u </a:t>
            </a:r>
            <a:r>
              <a:rPr lang="en-US" dirty="0" err="1">
                <a:latin typeface="Helvetica" pitchFamily="2" charset="0"/>
              </a:rPr>
              <a:t>aktivizuan</a:t>
            </a:r>
            <a:r>
              <a:rPr lang="en-US" dirty="0">
                <a:latin typeface="Helvetica" pitchFamily="2" charset="0"/>
              </a:rPr>
              <a:t> 100 </a:t>
            </a:r>
            <a:r>
              <a:rPr lang="en-US" dirty="0" err="1">
                <a:latin typeface="Helvetica" pitchFamily="2" charset="0"/>
              </a:rPr>
              <a:t>nxënës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një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seancë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strukturuar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ushtrimeve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fizike</a:t>
            </a:r>
            <a:r>
              <a:rPr lang="en-US" dirty="0">
                <a:latin typeface="Helvetica" pitchFamily="2" charset="0"/>
              </a:rPr>
              <a:t>. </a:t>
            </a:r>
            <a:r>
              <a:rPr lang="en-US" dirty="0" err="1">
                <a:latin typeface="Helvetica" pitchFamily="2" charset="0"/>
              </a:rPr>
              <a:t>Qëllim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këtij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eventi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është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inkurajimi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shëndetit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mirëqenies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si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për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krijuar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ndjenjën</a:t>
            </a:r>
            <a:r>
              <a:rPr lang="en-US" dirty="0">
                <a:latin typeface="Helvetica" pitchFamily="2" charset="0"/>
              </a:rPr>
              <a:t> e </a:t>
            </a:r>
            <a:r>
              <a:rPr lang="en-US" dirty="0" err="1">
                <a:latin typeface="Helvetica" pitchFamily="2" charset="0"/>
              </a:rPr>
              <a:t>bashkëpunimit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motivimit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grup</a:t>
            </a:r>
            <a:r>
              <a:rPr lang="en-US" dirty="0">
                <a:latin typeface="Helvetica" pitchFamily="2" charset="0"/>
              </a:rPr>
              <a:t>.</a:t>
            </a: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4. SHKOLLA “DORA D’ISTRIA”, TIRANË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253" y="1833817"/>
            <a:ext cx="2601501" cy="17041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663" y="1830919"/>
            <a:ext cx="2535547" cy="17099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78" y="1833818"/>
            <a:ext cx="2587167" cy="17041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9573" y="1830919"/>
            <a:ext cx="2560547" cy="17070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84942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Helvetica" pitchFamily="2" charset="0"/>
              </a:rPr>
              <a:t>Fokusi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kryesor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ishte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ushtrimet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kardiovaskulare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ushtrimet</a:t>
            </a:r>
            <a:r>
              <a:rPr lang="en-US" dirty="0">
                <a:latin typeface="Helvetica" pitchFamily="2" charset="0"/>
              </a:rPr>
              <a:t> e </a:t>
            </a:r>
            <a:r>
              <a:rPr lang="en-US" dirty="0" err="1">
                <a:latin typeface="Helvetica" pitchFamily="2" charset="0"/>
              </a:rPr>
              <a:t>rezistencës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ushtrime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fleksibiliteti</a:t>
            </a:r>
            <a:r>
              <a:rPr lang="en-US" dirty="0">
                <a:latin typeface="Helvetica" pitchFamily="2" charset="0"/>
              </a:rPr>
              <a:t>.</a:t>
            </a: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4. SHKOLLA “DORA D’ISTRIA”, TIRANË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63" y="1442299"/>
            <a:ext cx="2564892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526" y="1442299"/>
            <a:ext cx="2557463" cy="17063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960" y="1442299"/>
            <a:ext cx="2658312" cy="17063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8769241" y="1442299"/>
            <a:ext cx="2686157" cy="17063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07622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FOTO DHE VIDEO TË EVENTIT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67" y="1412143"/>
            <a:ext cx="3547872" cy="1946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WhatsApp Video 2023-06-09 at 22.37.3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195194" y="1410243"/>
            <a:ext cx="3543227" cy="1948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WhatsApp Video 2023-06-09 at 22.38.12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037476" y="1400338"/>
            <a:ext cx="3561237" cy="1958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4729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err="1">
                <a:latin typeface="Helvetica" pitchFamily="2" charset="0"/>
              </a:rPr>
              <a:t>Eventi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zhvilluar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palestrën</a:t>
            </a:r>
            <a:r>
              <a:rPr lang="en-US" dirty="0">
                <a:latin typeface="Helvetica" pitchFamily="2" charset="0"/>
              </a:rPr>
              <a:t> ‘Angel’s Fitness’, me </a:t>
            </a:r>
            <a:r>
              <a:rPr lang="en-US" dirty="0" err="1">
                <a:latin typeface="Helvetica" pitchFamily="2" charset="0"/>
              </a:rPr>
              <a:t>fokus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kryesor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ushtrime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fizike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për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përmirësuar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rezistencën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kardiovaskulare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forcën</a:t>
            </a:r>
            <a:r>
              <a:rPr lang="en-US" dirty="0">
                <a:latin typeface="Helvetica" pitchFamily="2" charset="0"/>
              </a:rPr>
              <a:t> e </a:t>
            </a:r>
            <a:r>
              <a:rPr lang="en-US" dirty="0" err="1">
                <a:latin typeface="Helvetica" pitchFamily="2" charset="0"/>
              </a:rPr>
              <a:t>muskujve</a:t>
            </a:r>
            <a:r>
              <a:rPr lang="en-US" dirty="0">
                <a:latin typeface="Helvetica" pitchFamily="2" charset="0"/>
              </a:rPr>
              <a:t>. 30 </a:t>
            </a:r>
            <a:r>
              <a:rPr lang="en-US" dirty="0" err="1">
                <a:latin typeface="Helvetica" pitchFamily="2" charset="0"/>
              </a:rPr>
              <a:t>vajza</a:t>
            </a:r>
            <a:r>
              <a:rPr lang="en-US" dirty="0">
                <a:latin typeface="Helvetica" pitchFamily="2" charset="0"/>
              </a:rPr>
              <a:t> u </a:t>
            </a:r>
            <a:r>
              <a:rPr lang="en-US" dirty="0" err="1">
                <a:latin typeface="Helvetica" pitchFamily="2" charset="0"/>
              </a:rPr>
              <a:t>aktivizuan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këtë</a:t>
            </a:r>
            <a:r>
              <a:rPr lang="en-US" dirty="0">
                <a:latin typeface="Helvetica" pitchFamily="2" charset="0"/>
              </a:rPr>
              <a:t> event duke </a:t>
            </a:r>
            <a:r>
              <a:rPr lang="en-US" dirty="0" err="1">
                <a:latin typeface="Helvetica" pitchFamily="2" charset="0"/>
              </a:rPr>
              <a:t>kryer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ushtrime</a:t>
            </a:r>
            <a:r>
              <a:rPr lang="en-US" dirty="0">
                <a:latin typeface="Helvetica" pitchFamily="2" charset="0"/>
              </a:rPr>
              <a:t> me </a:t>
            </a:r>
            <a:r>
              <a:rPr lang="en-US" dirty="0" err="1">
                <a:latin typeface="Helvetica" pitchFamily="2" charset="0"/>
              </a:rPr>
              <a:t>pesha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kërcim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aerobik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kërcim</a:t>
            </a:r>
            <a:r>
              <a:rPr lang="en-US" dirty="0">
                <a:latin typeface="Helvetica" pitchFamily="2" charset="0"/>
              </a:rPr>
              <a:t> me </a:t>
            </a:r>
            <a:r>
              <a:rPr lang="en-US" dirty="0" err="1">
                <a:latin typeface="Helvetica" pitchFamily="2" charset="0"/>
              </a:rPr>
              <a:t>shkallë</a:t>
            </a:r>
            <a:r>
              <a:rPr lang="en-US" dirty="0">
                <a:latin typeface="Helvetica" pitchFamily="2" charset="0"/>
              </a:rPr>
              <a:t>.</a:t>
            </a:r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5. PALESTRA ANGEL’S FITNESS, TIRANË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1" y="1765211"/>
            <a:ext cx="2618222" cy="1744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814" y="1766506"/>
            <a:ext cx="2570186" cy="1743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641" y="1765212"/>
            <a:ext cx="2607559" cy="1744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792" y="1765211"/>
            <a:ext cx="2680477" cy="17447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92040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FOTO DHE VIDEO TË EVENTIT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92" y="1270652"/>
            <a:ext cx="2667000" cy="17977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45" y="1270653"/>
            <a:ext cx="2697356" cy="17977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592" y="1270652"/>
            <a:ext cx="2672415" cy="17977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597" y="1270652"/>
            <a:ext cx="2697357" cy="17977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91515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3" name="WhatsApp Video 2023-06-09 at 16.56.5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7641" y="912220"/>
            <a:ext cx="4617959" cy="25398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WhatsApp Video 2023-06-09 at 16.56.59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77449" y="912220"/>
            <a:ext cx="4648200" cy="2571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FOTO DHE VIDEO TË EVENTIT</a:t>
            </a:r>
          </a:p>
        </p:txBody>
      </p:sp>
    </p:spTree>
    <p:extLst>
      <p:ext uri="{BB962C8B-B14F-4D97-AF65-F5344CB8AC3E}">
        <p14:creationId xmlns:p14="http://schemas.microsoft.com/office/powerpoint/2010/main" val="120525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AKTIVITETET MOVE WEEK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82600" y="866775"/>
            <a:ext cx="11277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189182977"/>
              </p:ext>
            </p:extLst>
          </p:nvPr>
        </p:nvGraphicFramePr>
        <p:xfrm>
          <a:off x="2040466" y="1201208"/>
          <a:ext cx="8161867" cy="192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10" name="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078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Helvetica" pitchFamily="2" charset="0"/>
              </a:rPr>
              <a:t>Në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vrapin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atletik</a:t>
            </a:r>
            <a:r>
              <a:rPr lang="en-US" dirty="0">
                <a:latin typeface="Helvetica" pitchFamily="2" charset="0"/>
              </a:rPr>
              <a:t> “</a:t>
            </a:r>
            <a:r>
              <a:rPr lang="en-US" dirty="0" err="1">
                <a:latin typeface="Helvetica" pitchFamily="2" charset="0"/>
              </a:rPr>
              <a:t>Përgatitemi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për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maratonë</a:t>
            </a:r>
            <a:r>
              <a:rPr lang="en-US" dirty="0">
                <a:latin typeface="Helvetica" pitchFamily="2" charset="0"/>
              </a:rPr>
              <a:t>” u </a:t>
            </a:r>
            <a:r>
              <a:rPr lang="en-US" dirty="0" err="1">
                <a:latin typeface="Helvetica" pitchFamily="2" charset="0"/>
              </a:rPr>
              <a:t>aktivizuan</a:t>
            </a:r>
            <a:r>
              <a:rPr lang="en-US" dirty="0">
                <a:latin typeface="Helvetica" pitchFamily="2" charset="0"/>
              </a:rPr>
              <a:t> 90 </a:t>
            </a:r>
            <a:r>
              <a:rPr lang="en-US" dirty="0" err="1">
                <a:latin typeface="Helvetica" pitchFamily="2" charset="0"/>
              </a:rPr>
              <a:t>fëmijë</a:t>
            </a:r>
            <a:r>
              <a:rPr lang="en-US" dirty="0">
                <a:latin typeface="Helvetica" pitchFamily="2" charset="0"/>
              </a:rPr>
              <a:t>. </a:t>
            </a:r>
            <a:r>
              <a:rPr lang="en-US" dirty="0" err="1">
                <a:latin typeface="Helvetica" pitchFamily="2" charset="0"/>
              </a:rPr>
              <a:t>Fëmijët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ishin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pjesë</a:t>
            </a:r>
            <a:r>
              <a:rPr lang="en-US" dirty="0">
                <a:latin typeface="Helvetica" pitchFamily="2" charset="0"/>
              </a:rPr>
              <a:t> e </a:t>
            </a:r>
            <a:r>
              <a:rPr lang="en-US" dirty="0" err="1">
                <a:latin typeface="Helvetica" pitchFamily="2" charset="0"/>
              </a:rPr>
              <a:t>një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angazhimi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veçantë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ndihmuar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nga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një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ekspert</a:t>
            </a:r>
            <a:r>
              <a:rPr lang="en-US" dirty="0">
                <a:latin typeface="Helvetica" pitchFamily="2" charset="0"/>
              </a:rPr>
              <a:t>/</a:t>
            </a:r>
            <a:r>
              <a:rPr lang="en-US" dirty="0" err="1">
                <a:latin typeface="Helvetica" pitchFamily="2" charset="0"/>
              </a:rPr>
              <a:t>trajnerë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edukimit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fizik</a:t>
            </a:r>
            <a:r>
              <a:rPr lang="en-US" dirty="0">
                <a:latin typeface="Helvetica" pitchFamily="2" charset="0"/>
              </a:rPr>
              <a:t>. </a:t>
            </a:r>
            <a:r>
              <a:rPr lang="en-US" dirty="0" err="1">
                <a:latin typeface="Helvetica" pitchFamily="2" charset="0"/>
              </a:rPr>
              <a:t>Gjatë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eventit</a:t>
            </a:r>
            <a:r>
              <a:rPr lang="en-US" dirty="0">
                <a:latin typeface="Helvetica" pitchFamily="2" charset="0"/>
              </a:rPr>
              <a:t> u </a:t>
            </a:r>
            <a:r>
              <a:rPr lang="en-US" dirty="0" err="1">
                <a:latin typeface="Helvetica" pitchFamily="2" charset="0"/>
              </a:rPr>
              <a:t>praktikuan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ushtrimet</a:t>
            </a:r>
            <a:r>
              <a:rPr lang="en-US" dirty="0">
                <a:latin typeface="Helvetica" pitchFamily="2" charset="0"/>
              </a:rPr>
              <a:t> e </a:t>
            </a:r>
            <a:r>
              <a:rPr lang="en-US" dirty="0" err="1">
                <a:latin typeface="Helvetica" pitchFamily="2" charset="0"/>
              </a:rPr>
              <a:t>fleksibilitetit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shtrirjes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kërcimet</a:t>
            </a:r>
            <a:r>
              <a:rPr lang="en-US" dirty="0">
                <a:latin typeface="Helvetica" pitchFamily="2" charset="0"/>
              </a:rPr>
              <a:t>, u </a:t>
            </a:r>
            <a:r>
              <a:rPr lang="en-US" dirty="0" err="1">
                <a:latin typeface="Helvetica" pitchFamily="2" charset="0"/>
              </a:rPr>
              <a:t>zhvilluan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lojra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ushtrime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për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forcimin</a:t>
            </a:r>
            <a:r>
              <a:rPr lang="en-US" dirty="0">
                <a:latin typeface="Helvetica" pitchFamily="2" charset="0"/>
              </a:rPr>
              <a:t> e </a:t>
            </a:r>
            <a:r>
              <a:rPr lang="en-US" dirty="0" err="1">
                <a:latin typeface="Helvetica" pitchFamily="2" charset="0"/>
              </a:rPr>
              <a:t>muskujve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barkut</a:t>
            </a:r>
            <a:r>
              <a:rPr lang="en-US" dirty="0">
                <a:latin typeface="Helvetica" pitchFamily="2" charset="0"/>
              </a:rPr>
              <a:t>.</a:t>
            </a:r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30887"/>
          </a:xfrm>
        </p:spPr>
        <p:txBody>
          <a:bodyPr/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6. VRAP ATLETIK “PËRGATITEMI PËR MARATONË”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39" y="1850351"/>
            <a:ext cx="2424287" cy="1616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892" y="1839143"/>
            <a:ext cx="2441099" cy="16273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369" y="1839142"/>
            <a:ext cx="2393109" cy="16273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630" y="1839142"/>
            <a:ext cx="2441100" cy="16273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81733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Helvetica" pitchFamily="2" charset="0"/>
              </a:rPr>
              <a:t>Qëllimi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eventit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është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promovimi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aktivitetit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fizik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shëndetit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mirëqenies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reduktimi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sjelljeve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sedentare</a:t>
            </a:r>
            <a:r>
              <a:rPr lang="en-US" dirty="0">
                <a:latin typeface="Helvetica" pitchFamily="2" charset="0"/>
              </a:rPr>
              <a:t> duke </a:t>
            </a:r>
            <a:r>
              <a:rPr lang="en-US" dirty="0" err="1">
                <a:latin typeface="Helvetica" pitchFamily="2" charset="0"/>
              </a:rPr>
              <a:t>krijuar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argetim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kënaqësi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për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fëmijët</a:t>
            </a:r>
            <a:r>
              <a:rPr lang="en-US" dirty="0">
                <a:latin typeface="Helvetica" pitchFamily="2" charset="0"/>
              </a:rPr>
              <a:t>.</a:t>
            </a:r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30887"/>
          </a:xfrm>
        </p:spPr>
        <p:txBody>
          <a:bodyPr/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6. VRAP ATLETIK “PËRGATITEMI PËR MARATONË”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8" y="1838913"/>
            <a:ext cx="2481263" cy="1654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386" y="1838913"/>
            <a:ext cx="2440214" cy="16268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315" y="1838912"/>
            <a:ext cx="2503340" cy="1654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490" y="1837929"/>
            <a:ext cx="2482738" cy="16551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146922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Helvetica" pitchFamily="2" charset="0"/>
              </a:rPr>
              <a:t>Gjatë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eventit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notit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morën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pjesë</a:t>
            </a:r>
            <a:r>
              <a:rPr lang="en-US" dirty="0">
                <a:latin typeface="Helvetica" pitchFamily="2" charset="0"/>
              </a:rPr>
              <a:t> 30 </a:t>
            </a:r>
            <a:r>
              <a:rPr lang="en-US" dirty="0" err="1">
                <a:latin typeface="Helvetica" pitchFamily="2" charset="0"/>
              </a:rPr>
              <a:t>fëmijë</a:t>
            </a:r>
            <a:r>
              <a:rPr lang="en-US" dirty="0">
                <a:latin typeface="Helvetica" pitchFamily="2" charset="0"/>
              </a:rPr>
              <a:t>, me të </a:t>
            </a:r>
            <a:r>
              <a:rPr lang="en-US" dirty="0" err="1">
                <a:latin typeface="Helvetica" pitchFamily="2" charset="0"/>
              </a:rPr>
              <a:t>cilët</a:t>
            </a:r>
            <a:r>
              <a:rPr lang="en-US" dirty="0">
                <a:latin typeface="Helvetica" pitchFamily="2" charset="0"/>
              </a:rPr>
              <a:t> u </a:t>
            </a:r>
            <a:r>
              <a:rPr lang="en-US" dirty="0" err="1">
                <a:latin typeface="Helvetica" pitchFamily="2" charset="0"/>
              </a:rPr>
              <a:t>zhvilluan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gara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lojra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uji</a:t>
            </a:r>
            <a:r>
              <a:rPr lang="en-US" dirty="0">
                <a:latin typeface="Helvetica" pitchFamily="2" charset="0"/>
              </a:rPr>
              <a:t>. </a:t>
            </a:r>
            <a:r>
              <a:rPr lang="en-US" dirty="0" err="1">
                <a:latin typeface="Helvetica" pitchFamily="2" charset="0"/>
              </a:rPr>
              <a:t>Kjo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garë</a:t>
            </a:r>
            <a:r>
              <a:rPr lang="en-US" dirty="0">
                <a:latin typeface="Helvetica" pitchFamily="2" charset="0"/>
              </a:rPr>
              <a:t> u </a:t>
            </a:r>
            <a:r>
              <a:rPr lang="en-US" dirty="0" err="1">
                <a:latin typeface="Helvetica" pitchFamily="2" charset="0"/>
              </a:rPr>
              <a:t>organizua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për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promovuar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njohuritë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aftësitë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notuese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fëmijëve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si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për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krijuar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një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atmosferë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argëtuese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motivuese</a:t>
            </a:r>
            <a:r>
              <a:rPr lang="en-US" dirty="0">
                <a:latin typeface="Helvetica" pitchFamily="2" charset="0"/>
              </a:rPr>
              <a:t>.</a:t>
            </a:r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7. GARA E NOTIT DHE USHTRIME FIZIKE NË UJË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033" y="1763945"/>
            <a:ext cx="2574526" cy="1669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878" y="1784051"/>
            <a:ext cx="2661322" cy="16634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604" y="1784052"/>
            <a:ext cx="2672682" cy="16634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12" y="1784052"/>
            <a:ext cx="2673800" cy="16634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86066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dirty="0">
                <a:latin typeface="Helvetica" pitchFamily="2" charset="0"/>
              </a:rPr>
              <a:t>Para </a:t>
            </a:r>
            <a:r>
              <a:rPr lang="en-US" dirty="0" err="1">
                <a:latin typeface="Helvetica" pitchFamily="2" charset="0"/>
              </a:rPr>
              <a:t>garës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fëmijët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zhvilluan</a:t>
            </a:r>
            <a:r>
              <a:rPr lang="en-US" dirty="0">
                <a:latin typeface="Helvetica" pitchFamily="2" charset="0"/>
              </a:rPr>
              <a:t> stretching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ushtrime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ujë</a:t>
            </a:r>
            <a:r>
              <a:rPr lang="en-US" dirty="0">
                <a:latin typeface="Helvetica" pitchFamily="2" charset="0"/>
              </a:rPr>
              <a:t>. Stretching para </a:t>
            </a:r>
            <a:r>
              <a:rPr lang="en-US" dirty="0" err="1">
                <a:latin typeface="Helvetica" pitchFamily="2" charset="0"/>
              </a:rPr>
              <a:t>notit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ndihmon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përmirësimin</a:t>
            </a:r>
            <a:r>
              <a:rPr lang="en-US" dirty="0">
                <a:latin typeface="Helvetica" pitchFamily="2" charset="0"/>
              </a:rPr>
              <a:t> e </a:t>
            </a:r>
            <a:r>
              <a:rPr lang="en-US" dirty="0" err="1">
                <a:latin typeface="Helvetica" pitchFamily="2" charset="0"/>
              </a:rPr>
              <a:t>fleksibilitetit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forcimin</a:t>
            </a:r>
            <a:r>
              <a:rPr lang="en-US" dirty="0">
                <a:latin typeface="Helvetica" pitchFamily="2" charset="0"/>
              </a:rPr>
              <a:t> e </a:t>
            </a:r>
            <a:r>
              <a:rPr lang="en-US" dirty="0" err="1">
                <a:latin typeface="Helvetica" pitchFamily="2" charset="0"/>
              </a:rPr>
              <a:t>muskujve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zbutjen</a:t>
            </a:r>
            <a:r>
              <a:rPr lang="en-US" dirty="0">
                <a:latin typeface="Helvetica" pitchFamily="2" charset="0"/>
              </a:rPr>
              <a:t> e </a:t>
            </a:r>
            <a:r>
              <a:rPr lang="en-US" dirty="0" err="1">
                <a:latin typeface="Helvetica" pitchFamily="2" charset="0"/>
              </a:rPr>
              <a:t>tensioneve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trup</a:t>
            </a:r>
            <a:r>
              <a:rPr lang="en-US" dirty="0">
                <a:latin typeface="Helvetica" pitchFamily="2" charset="0"/>
              </a:rPr>
              <a:t>. </a:t>
            </a:r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7. GARA E NOTIT DHE USHTRIME FIZIKE NË UJË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1" y="1538219"/>
            <a:ext cx="3878845" cy="1883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748" y="1538219"/>
            <a:ext cx="3878844" cy="1883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VIDEO-2023-06-14-10-51-2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65184" y="1529086"/>
            <a:ext cx="3886200" cy="18836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1166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Helvetica" pitchFamily="2" charset="0"/>
              </a:rPr>
              <a:t>Qëllimi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trajnimit</a:t>
            </a:r>
            <a:r>
              <a:rPr lang="en-US" dirty="0">
                <a:latin typeface="Helvetica" pitchFamily="2" charset="0"/>
              </a:rPr>
              <a:t> – </a:t>
            </a:r>
            <a:r>
              <a:rPr lang="en-US" dirty="0" err="1">
                <a:latin typeface="Helvetica" pitchFamily="2" charset="0"/>
              </a:rPr>
              <a:t>pajisja</a:t>
            </a:r>
            <a:r>
              <a:rPr lang="en-US" dirty="0">
                <a:latin typeface="Helvetica" pitchFamily="2" charset="0"/>
              </a:rPr>
              <a:t> e </a:t>
            </a:r>
            <a:r>
              <a:rPr lang="en-US" dirty="0" err="1">
                <a:latin typeface="Helvetica" pitchFamily="2" charset="0"/>
              </a:rPr>
              <a:t>mësuesve</a:t>
            </a:r>
            <a:r>
              <a:rPr lang="en-US" dirty="0">
                <a:latin typeface="Helvetica" pitchFamily="2" charset="0"/>
              </a:rPr>
              <a:t> me </a:t>
            </a:r>
            <a:r>
              <a:rPr lang="en-US" dirty="0" err="1">
                <a:latin typeface="Helvetica" pitchFamily="2" charset="0"/>
              </a:rPr>
              <a:t>njohuri</a:t>
            </a:r>
            <a:r>
              <a:rPr lang="en-US" dirty="0">
                <a:latin typeface="Helvetica" pitchFamily="2" charset="0"/>
              </a:rPr>
              <a:t>, </a:t>
            </a:r>
            <a:r>
              <a:rPr lang="en-US" dirty="0" err="1">
                <a:latin typeface="Helvetica" pitchFamily="2" charset="0"/>
              </a:rPr>
              <a:t>strategji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metodologji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për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ofruar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mësim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cilësor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dhe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përshtatshëm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për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nxënësit</a:t>
            </a:r>
            <a:r>
              <a:rPr lang="en-US" dirty="0">
                <a:latin typeface="Helvetica" pitchFamily="2" charset="0"/>
              </a:rPr>
              <a:t>. </a:t>
            </a:r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30887"/>
          </a:xfrm>
        </p:spPr>
        <p:txBody>
          <a:bodyPr/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8. TRAJNIM TEORIK ME MËSUESIT E EDUKIMIT FIZIK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201" y="1518618"/>
            <a:ext cx="2505707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830" y="1518618"/>
            <a:ext cx="2558255" cy="17050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45" y="1518618"/>
            <a:ext cx="2614369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354" y="1518618"/>
            <a:ext cx="2644139" cy="17050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374288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FOTO EVENTI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367" y="1310792"/>
            <a:ext cx="2780667" cy="167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53" y="1306548"/>
            <a:ext cx="2655347" cy="16784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402" y="1306548"/>
            <a:ext cx="2518304" cy="16784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074" y="1306548"/>
            <a:ext cx="2644525" cy="16784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052069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30887"/>
          </a:xfrm>
        </p:spPr>
        <p:txBody>
          <a:bodyPr/>
          <a:lstStyle/>
          <a:p>
            <a:r>
              <a:rPr lang="en-US" sz="27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9. TRAJNIM PRAKTIK ME MËSUESIT E EDUKIMIT FIZIK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41" y="1171575"/>
            <a:ext cx="2565519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00" y="1171575"/>
            <a:ext cx="2565518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958" y="1171575"/>
            <a:ext cx="2565518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316" y="1171575"/>
            <a:ext cx="2565518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47556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48" y="1231331"/>
            <a:ext cx="2565518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359" y="1231331"/>
            <a:ext cx="2565518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240" y="1231331"/>
            <a:ext cx="2565518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394" y="1231331"/>
            <a:ext cx="2565518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FOTO TË EVENTIT</a:t>
            </a:r>
          </a:p>
        </p:txBody>
      </p:sp>
    </p:spTree>
    <p:extLst>
      <p:ext uri="{BB962C8B-B14F-4D97-AF65-F5344CB8AC3E}">
        <p14:creationId xmlns:p14="http://schemas.microsoft.com/office/powerpoint/2010/main" val="21313513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645" y="840287"/>
            <a:ext cx="2332289" cy="15544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747" y="1983471"/>
            <a:ext cx="2332289" cy="15544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833196"/>
            <a:ext cx="2332289" cy="15544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271" y="1911302"/>
            <a:ext cx="2332289" cy="15544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24" y="800677"/>
            <a:ext cx="2332289" cy="15544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FOTO TË EVENTIT</a:t>
            </a:r>
          </a:p>
        </p:txBody>
      </p:sp>
    </p:spTree>
    <p:extLst>
      <p:ext uri="{BB962C8B-B14F-4D97-AF65-F5344CB8AC3E}">
        <p14:creationId xmlns:p14="http://schemas.microsoft.com/office/powerpoint/2010/main" val="18765898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30887"/>
          </a:xfrm>
        </p:spPr>
        <p:txBody>
          <a:bodyPr/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PUBLIKIME NË RRJETE SOCIALE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dirty="0" err="1"/>
              <a:t>Turneu</a:t>
            </a:r>
            <a:r>
              <a:rPr lang="en-US" dirty="0"/>
              <a:t> </a:t>
            </a:r>
            <a:r>
              <a:rPr lang="en-US" dirty="0" err="1"/>
              <a:t>Tenisit</a:t>
            </a:r>
            <a:r>
              <a:rPr lang="en-US" dirty="0"/>
              <a:t> – </a:t>
            </a:r>
            <a:r>
              <a:rPr lang="en-US" dirty="0" err="1"/>
              <a:t>Dita</a:t>
            </a:r>
            <a:r>
              <a:rPr lang="en-US" dirty="0"/>
              <a:t> 1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6" action="ppaction://hlinkfile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7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8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9" action="ppaction://hlinkfile"/>
              </a:rPr>
              <a:t>instagram</a:t>
            </a:r>
            <a:r>
              <a:rPr lang="en-US" u="sng" dirty="0">
                <a:hlinkClick r:id="rId9" action="ppaction://hlinkfile"/>
              </a:rPr>
              <a:t> </a:t>
            </a:r>
            <a:r>
              <a:rPr lang="en-US" dirty="0"/>
              <a:t> </a:t>
            </a:r>
            <a:r>
              <a:rPr lang="en-US" u="sng" dirty="0" err="1">
                <a:hlinkClick r:id="rId10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1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9" action="ppaction://hlinkfile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2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3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4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5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6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7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8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9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20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21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22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23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24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25"/>
              </a:rPr>
              <a:t>instagram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>
                <a:hlinkClick r:id="rId26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7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8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9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30"/>
              </a:rPr>
              <a:t>twitter</a:t>
            </a:r>
            <a:r>
              <a:rPr lang="en-US" dirty="0"/>
              <a:t>  </a:t>
            </a:r>
            <a:r>
              <a:rPr lang="en-US" u="sng" dirty="0" err="1">
                <a:hlinkClick r:id="rId31"/>
              </a:rPr>
              <a:t>twitter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32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3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4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5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6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7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8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9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40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41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42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43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44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45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46"/>
              </a:rPr>
              <a:t>facebook</a:t>
            </a:r>
            <a:r>
              <a:rPr lang="en-US" dirty="0"/>
              <a:t>  </a:t>
            </a:r>
            <a:r>
              <a:rPr lang="en-US" u="sng" dirty="0" err="1">
                <a:hlinkClick r:id="rId47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48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49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50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51"/>
              </a:rPr>
              <a:t>facebook</a:t>
            </a:r>
            <a:r>
              <a:rPr lang="en-US" dirty="0"/>
              <a:t> </a:t>
            </a: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861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AKTIVITETET MOVE WEEK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82600" y="866775"/>
            <a:ext cx="11277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873929525"/>
              </p:ext>
            </p:extLst>
          </p:nvPr>
        </p:nvGraphicFramePr>
        <p:xfrm>
          <a:off x="2040466" y="1201208"/>
          <a:ext cx="8161867" cy="192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10" name="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9967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30887"/>
          </a:xfrm>
        </p:spPr>
        <p:txBody>
          <a:bodyPr/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PUBLIKIME NË RRJETE SOCIALE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dirty="0" err="1"/>
              <a:t>Turneu</a:t>
            </a:r>
            <a:r>
              <a:rPr lang="en-US" dirty="0"/>
              <a:t> </a:t>
            </a:r>
            <a:r>
              <a:rPr lang="en-US" dirty="0" err="1"/>
              <a:t>Tenisit</a:t>
            </a:r>
            <a:r>
              <a:rPr lang="en-US" dirty="0"/>
              <a:t> – </a:t>
            </a:r>
            <a:r>
              <a:rPr lang="en-US" dirty="0" err="1"/>
              <a:t>Dita</a:t>
            </a:r>
            <a:r>
              <a:rPr lang="en-US" dirty="0"/>
              <a:t> 2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6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7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8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9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0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1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2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3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4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5"/>
              </a:rPr>
              <a:t>instagram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>
                <a:hlinkClick r:id="rId16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17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18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19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0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1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2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3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4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5"/>
              </a:rPr>
              <a:t>twitter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26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7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8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9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0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1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2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3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4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5"/>
              </a:rPr>
              <a:t>facebook</a:t>
            </a:r>
            <a:r>
              <a:rPr lang="en-US" dirty="0"/>
              <a:t>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dirty="0" err="1"/>
              <a:t>Tenis</a:t>
            </a:r>
            <a:r>
              <a:rPr lang="en-US" dirty="0"/>
              <a:t> &amp; </a:t>
            </a:r>
            <a:r>
              <a:rPr lang="en-US" dirty="0" err="1"/>
              <a:t>Ushtrime</a:t>
            </a:r>
            <a:r>
              <a:rPr lang="en-US" dirty="0"/>
              <a:t> </a:t>
            </a:r>
            <a:r>
              <a:rPr lang="en-US" dirty="0" err="1"/>
              <a:t>Fizike</a:t>
            </a:r>
            <a:r>
              <a:rPr lang="en-US" dirty="0"/>
              <a:t> – </a:t>
            </a:r>
            <a:r>
              <a:rPr lang="en-US" dirty="0" err="1"/>
              <a:t>dita</a:t>
            </a:r>
            <a:r>
              <a:rPr lang="en-US" dirty="0"/>
              <a:t> 3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36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7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8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9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0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1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2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3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4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5"/>
              </a:rPr>
              <a:t>instagram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>
                <a:hlinkClick r:id="rId46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47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48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49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0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1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2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3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4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5"/>
              </a:rPr>
              <a:t>twitter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56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57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58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59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60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61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62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63"/>
              </a:rPr>
              <a:t>facebook</a:t>
            </a:r>
            <a:r>
              <a:rPr lang="en-US" dirty="0"/>
              <a:t> </a:t>
            </a: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2755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30887"/>
          </a:xfrm>
        </p:spPr>
        <p:txBody>
          <a:bodyPr/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PUBLIKIME NË RRJETE SOCIALE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dirty="0" err="1"/>
              <a:t>Shkolla</a:t>
            </a:r>
            <a:r>
              <a:rPr lang="en-US" dirty="0"/>
              <a:t> “Dora d’ Istria”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6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7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8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9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0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1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2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3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4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5"/>
              </a:rPr>
              <a:t>instagram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>
                <a:hlinkClick r:id="rId16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17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18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19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0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1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2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3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4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5"/>
              </a:rPr>
              <a:t>twitter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26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7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8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9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0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1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2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3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4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5"/>
              </a:rPr>
              <a:t>facebook</a:t>
            </a:r>
            <a:r>
              <a:rPr lang="en-US" dirty="0"/>
              <a:t>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dirty="0" err="1"/>
              <a:t>Palestra</a:t>
            </a:r>
            <a:r>
              <a:rPr lang="en-US" dirty="0"/>
              <a:t> Angel’s Fitness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36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7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8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9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0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1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2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3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4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5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6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7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8"/>
              </a:rPr>
              <a:t>instagram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>
                <a:hlinkClick r:id="rId49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0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1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2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3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4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5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6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7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8"/>
              </a:rPr>
              <a:t>twitter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59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60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61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62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63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64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65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66"/>
              </a:rPr>
              <a:t>facebook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1800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30887"/>
          </a:xfrm>
        </p:spPr>
        <p:txBody>
          <a:bodyPr/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PUBLIKIME NË RRJETE SOCIALE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dirty="0"/>
              <a:t>Athletic running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6" action="ppaction://hlinkfile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7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8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9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0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1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2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3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4"/>
              </a:rPr>
              <a:t>instagram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>
                <a:hlinkClick r:id="rId15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16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17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18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19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0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1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2"/>
              </a:rPr>
              <a:t>twitter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23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4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5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6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7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8"/>
              </a:rPr>
              <a:t>facebook</a:t>
            </a:r>
            <a:r>
              <a:rPr lang="en-US" dirty="0"/>
              <a:t>   </a:t>
            </a:r>
            <a:r>
              <a:rPr lang="en-US" u="sng" dirty="0" err="1">
                <a:hlinkClick r:id="rId29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0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1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32"/>
              </a:rPr>
              <a:t>facebook</a:t>
            </a:r>
            <a:r>
              <a:rPr lang="en-US" dirty="0"/>
              <a:t>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dirty="0"/>
              <a:t>Swimming Session &amp; Water Games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33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4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5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6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7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8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9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0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1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42"/>
              </a:rPr>
              <a:t>instagram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>
                <a:hlinkClick r:id="rId43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44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45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46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47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48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49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0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51"/>
              </a:rPr>
              <a:t>twitter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52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53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54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55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56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57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58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59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60"/>
              </a:rPr>
              <a:t>facebook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4102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30887"/>
          </a:xfrm>
        </p:spPr>
        <p:txBody>
          <a:bodyPr/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PUBLIKIME NË RRJETE SOCIALE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75792" y="866775"/>
            <a:ext cx="11277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dirty="0" err="1"/>
              <a:t>Trajnim</a:t>
            </a:r>
            <a:r>
              <a:rPr lang="en-US" dirty="0"/>
              <a:t> </a:t>
            </a:r>
            <a:r>
              <a:rPr lang="en-US" dirty="0" err="1"/>
              <a:t>teorik</a:t>
            </a:r>
            <a:r>
              <a:rPr lang="en-US" dirty="0"/>
              <a:t> me </a:t>
            </a:r>
            <a:r>
              <a:rPr lang="en-US" dirty="0" err="1"/>
              <a:t>mësuesit</a:t>
            </a:r>
            <a:r>
              <a:rPr lang="en-US" dirty="0"/>
              <a:t> e </a:t>
            </a:r>
            <a:r>
              <a:rPr lang="en-US" dirty="0" err="1"/>
              <a:t>edukimit</a:t>
            </a:r>
            <a:r>
              <a:rPr lang="en-US" dirty="0"/>
              <a:t> </a:t>
            </a:r>
            <a:r>
              <a:rPr lang="en-US" dirty="0" err="1"/>
              <a:t>fizik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6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7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8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9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0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1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2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13"/>
              </a:rPr>
              <a:t>instagram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>
                <a:hlinkClick r:id="rId14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15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16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17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18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19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0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21"/>
              </a:rPr>
              <a:t>twitter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22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3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4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5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6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7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8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29"/>
              </a:rPr>
              <a:t>facebook</a:t>
            </a:r>
            <a:r>
              <a:rPr lang="en-US" dirty="0"/>
              <a:t>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dirty="0" err="1"/>
              <a:t>Trajnim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me </a:t>
            </a:r>
            <a:r>
              <a:rPr lang="en-US" dirty="0" err="1"/>
              <a:t>mësuesit</a:t>
            </a:r>
            <a:r>
              <a:rPr lang="en-US" dirty="0"/>
              <a:t> e </a:t>
            </a:r>
            <a:r>
              <a:rPr lang="en-US" dirty="0" err="1"/>
              <a:t>edukimit</a:t>
            </a:r>
            <a:r>
              <a:rPr lang="en-US" dirty="0"/>
              <a:t> </a:t>
            </a:r>
            <a:r>
              <a:rPr lang="en-US" dirty="0" err="1"/>
              <a:t>fizik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30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1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2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3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4"/>
              </a:rPr>
              <a:t>instagram</a:t>
            </a:r>
            <a:r>
              <a:rPr lang="en-US" dirty="0"/>
              <a:t> </a:t>
            </a:r>
            <a:r>
              <a:rPr lang="en-US" u="sng" dirty="0" err="1">
                <a:hlinkClick r:id="rId35"/>
              </a:rPr>
              <a:t>instagram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>
                <a:hlinkClick r:id="rId36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37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38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39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40"/>
              </a:rPr>
              <a:t>twitter</a:t>
            </a:r>
            <a:r>
              <a:rPr lang="en-US" dirty="0"/>
              <a:t> </a:t>
            </a:r>
            <a:r>
              <a:rPr lang="en-US" u="sng" dirty="0" err="1">
                <a:hlinkClick r:id="rId41"/>
              </a:rPr>
              <a:t>twitter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u="sng" dirty="0" err="1">
                <a:hlinkClick r:id="rId42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43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44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45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46"/>
              </a:rPr>
              <a:t>facebook</a:t>
            </a:r>
            <a:r>
              <a:rPr lang="en-US" dirty="0"/>
              <a:t> </a:t>
            </a:r>
            <a:r>
              <a:rPr lang="en-US" u="sng" dirty="0" err="1">
                <a:hlinkClick r:id="rId47"/>
              </a:rPr>
              <a:t>facebook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6641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3985">
            <a:off x="9303260" y="330285"/>
            <a:ext cx="1669535" cy="16695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914" y="566145"/>
            <a:ext cx="1352431" cy="29241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7261">
            <a:off x="3029582" y="706875"/>
            <a:ext cx="1730019" cy="26572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68" y="613777"/>
            <a:ext cx="1352430" cy="29241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7189">
            <a:off x="6384071" y="598649"/>
            <a:ext cx="1389258" cy="29544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4707">
            <a:off x="1578578" y="842884"/>
            <a:ext cx="1656289" cy="25219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9792">
            <a:off x="4782095" y="516156"/>
            <a:ext cx="1528644" cy="33051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30887"/>
          </a:xfrm>
        </p:spPr>
        <p:txBody>
          <a:bodyPr/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PUBLIKIME NË RRJETE SOCIALE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884">
            <a:off x="10611605" y="1525071"/>
            <a:ext cx="1397152" cy="17854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2116">
            <a:off x="9003892" y="2689590"/>
            <a:ext cx="1960765" cy="13239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644307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88915" y="1097077"/>
            <a:ext cx="354854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3600" spc="-409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FALEMINDERIT!</a:t>
            </a:r>
            <a:endParaRPr lang="en-US" sz="3600" dirty="0">
              <a:solidFill>
                <a:schemeClr val="accent6">
                  <a:lumMod val="75000"/>
                </a:schemeClr>
              </a:solidFill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7782" y="125488"/>
            <a:ext cx="3608704" cy="876935"/>
            <a:chOff x="862027" y="675476"/>
            <a:chExt cx="3608704" cy="876935"/>
          </a:xfrm>
        </p:grpSpPr>
        <p:sp>
          <p:nvSpPr>
            <p:cNvPr id="5" name="object 5"/>
            <p:cNvSpPr/>
            <p:nvPr/>
          </p:nvSpPr>
          <p:spPr>
            <a:xfrm>
              <a:off x="862025" y="675487"/>
              <a:ext cx="1222375" cy="876935"/>
            </a:xfrm>
            <a:custGeom>
              <a:avLst/>
              <a:gdLst/>
              <a:ahLst/>
              <a:cxnLst/>
              <a:rect l="l" t="t" r="r" b="b"/>
              <a:pathLst>
                <a:path w="1222375" h="876935">
                  <a:moveTo>
                    <a:pt x="673125" y="715200"/>
                  </a:moveTo>
                  <a:lnTo>
                    <a:pt x="473697" y="158178"/>
                  </a:lnTo>
                  <a:lnTo>
                    <a:pt x="0" y="876744"/>
                  </a:lnTo>
                  <a:lnTo>
                    <a:pt x="435851" y="684885"/>
                  </a:lnTo>
                  <a:lnTo>
                    <a:pt x="673125" y="715200"/>
                  </a:lnTo>
                  <a:close/>
                </a:path>
                <a:path w="1222375" h="876935">
                  <a:moveTo>
                    <a:pt x="1221752" y="0"/>
                  </a:moveTo>
                  <a:lnTo>
                    <a:pt x="785888" y="191820"/>
                  </a:lnTo>
                  <a:lnTo>
                    <a:pt x="547776" y="161544"/>
                  </a:lnTo>
                  <a:lnTo>
                    <a:pt x="747191" y="719404"/>
                  </a:lnTo>
                  <a:lnTo>
                    <a:pt x="1221752" y="0"/>
                  </a:lnTo>
                  <a:close/>
                </a:path>
              </a:pathLst>
            </a:custGeom>
            <a:solidFill>
              <a:srgbClr val="F36F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70404" y="814552"/>
              <a:ext cx="1773555" cy="347980"/>
            </a:xfrm>
            <a:custGeom>
              <a:avLst/>
              <a:gdLst/>
              <a:ahLst/>
              <a:cxnLst/>
              <a:rect l="l" t="t" r="r" b="b"/>
              <a:pathLst>
                <a:path w="1773554" h="347980">
                  <a:moveTo>
                    <a:pt x="461937" y="8242"/>
                  </a:moveTo>
                  <a:lnTo>
                    <a:pt x="317246" y="8242"/>
                  </a:lnTo>
                  <a:lnTo>
                    <a:pt x="201879" y="277901"/>
                  </a:lnTo>
                  <a:lnTo>
                    <a:pt x="239420" y="8242"/>
                  </a:lnTo>
                  <a:lnTo>
                    <a:pt x="94767" y="8242"/>
                  </a:lnTo>
                  <a:lnTo>
                    <a:pt x="0" y="339242"/>
                  </a:lnTo>
                  <a:lnTo>
                    <a:pt x="78270" y="339242"/>
                  </a:lnTo>
                  <a:lnTo>
                    <a:pt x="156565" y="66382"/>
                  </a:lnTo>
                  <a:lnTo>
                    <a:pt x="128155" y="339242"/>
                  </a:lnTo>
                  <a:lnTo>
                    <a:pt x="232537" y="339242"/>
                  </a:lnTo>
                  <a:lnTo>
                    <a:pt x="361683" y="66382"/>
                  </a:lnTo>
                  <a:lnTo>
                    <a:pt x="282460" y="339242"/>
                  </a:lnTo>
                  <a:lnTo>
                    <a:pt x="367144" y="339242"/>
                  </a:lnTo>
                  <a:lnTo>
                    <a:pt x="461937" y="8242"/>
                  </a:lnTo>
                  <a:close/>
                </a:path>
                <a:path w="1773554" h="347980">
                  <a:moveTo>
                    <a:pt x="745680" y="78752"/>
                  </a:moveTo>
                  <a:lnTo>
                    <a:pt x="741286" y="60439"/>
                  </a:lnTo>
                  <a:lnTo>
                    <a:pt x="736244" y="39395"/>
                  </a:lnTo>
                  <a:lnTo>
                    <a:pt x="711352" y="15328"/>
                  </a:lnTo>
                  <a:lnTo>
                    <a:pt x="676160" y="3289"/>
                  </a:lnTo>
                  <a:lnTo>
                    <a:pt x="652297" y="1346"/>
                  </a:lnTo>
                  <a:lnTo>
                    <a:pt x="652297" y="85610"/>
                  </a:lnTo>
                  <a:lnTo>
                    <a:pt x="649973" y="106807"/>
                  </a:lnTo>
                  <a:lnTo>
                    <a:pt x="644347" y="131572"/>
                  </a:lnTo>
                  <a:lnTo>
                    <a:pt x="637425" y="156235"/>
                  </a:lnTo>
                  <a:lnTo>
                    <a:pt x="631240" y="177190"/>
                  </a:lnTo>
                  <a:lnTo>
                    <a:pt x="627532" y="189877"/>
                  </a:lnTo>
                  <a:lnTo>
                    <a:pt x="616127" y="227545"/>
                  </a:lnTo>
                  <a:lnTo>
                    <a:pt x="598043" y="268109"/>
                  </a:lnTo>
                  <a:lnTo>
                    <a:pt x="560730" y="287058"/>
                  </a:lnTo>
                  <a:lnTo>
                    <a:pt x="549046" y="285496"/>
                  </a:lnTo>
                  <a:lnTo>
                    <a:pt x="540766" y="280809"/>
                  </a:lnTo>
                  <a:lnTo>
                    <a:pt x="535813" y="272961"/>
                  </a:lnTo>
                  <a:lnTo>
                    <a:pt x="534174" y="261886"/>
                  </a:lnTo>
                  <a:lnTo>
                    <a:pt x="536206" y="242214"/>
                  </a:lnTo>
                  <a:lnTo>
                    <a:pt x="547306" y="197040"/>
                  </a:lnTo>
                  <a:lnTo>
                    <a:pt x="560565" y="151765"/>
                  </a:lnTo>
                  <a:lnTo>
                    <a:pt x="576224" y="102920"/>
                  </a:lnTo>
                  <a:lnTo>
                    <a:pt x="602310" y="66421"/>
                  </a:lnTo>
                  <a:lnTo>
                    <a:pt x="625741" y="60439"/>
                  </a:lnTo>
                  <a:lnTo>
                    <a:pt x="637247" y="62115"/>
                  </a:lnTo>
                  <a:lnTo>
                    <a:pt x="645553" y="67017"/>
                  </a:lnTo>
                  <a:lnTo>
                    <a:pt x="650608" y="74917"/>
                  </a:lnTo>
                  <a:lnTo>
                    <a:pt x="652297" y="85610"/>
                  </a:lnTo>
                  <a:lnTo>
                    <a:pt x="652297" y="1346"/>
                  </a:lnTo>
                  <a:lnTo>
                    <a:pt x="580682" y="5384"/>
                  </a:lnTo>
                  <a:lnTo>
                    <a:pt x="540473" y="21513"/>
                  </a:lnTo>
                  <a:lnTo>
                    <a:pt x="511429" y="48285"/>
                  </a:lnTo>
                  <a:lnTo>
                    <a:pt x="489762" y="85610"/>
                  </a:lnTo>
                  <a:lnTo>
                    <a:pt x="476135" y="121869"/>
                  </a:lnTo>
                  <a:lnTo>
                    <a:pt x="459955" y="174129"/>
                  </a:lnTo>
                  <a:lnTo>
                    <a:pt x="446455" y="228727"/>
                  </a:lnTo>
                  <a:lnTo>
                    <a:pt x="440791" y="271945"/>
                  </a:lnTo>
                  <a:lnTo>
                    <a:pt x="450354" y="311175"/>
                  </a:lnTo>
                  <a:lnTo>
                    <a:pt x="475361" y="334086"/>
                  </a:lnTo>
                  <a:lnTo>
                    <a:pt x="510324" y="344817"/>
                  </a:lnTo>
                  <a:lnTo>
                    <a:pt x="549732" y="347484"/>
                  </a:lnTo>
                  <a:lnTo>
                    <a:pt x="599071" y="343471"/>
                  </a:lnTo>
                  <a:lnTo>
                    <a:pt x="636676" y="331571"/>
                  </a:lnTo>
                  <a:lnTo>
                    <a:pt x="684377" y="287058"/>
                  </a:lnTo>
                  <a:lnTo>
                    <a:pt x="703580" y="245554"/>
                  </a:lnTo>
                  <a:lnTo>
                    <a:pt x="723138" y="187413"/>
                  </a:lnTo>
                  <a:lnTo>
                    <a:pt x="739089" y="126453"/>
                  </a:lnTo>
                  <a:lnTo>
                    <a:pt x="745680" y="78752"/>
                  </a:lnTo>
                  <a:close/>
                </a:path>
                <a:path w="1773554" h="347980">
                  <a:moveTo>
                    <a:pt x="1083056" y="8242"/>
                  </a:moveTo>
                  <a:lnTo>
                    <a:pt x="990561" y="8242"/>
                  </a:lnTo>
                  <a:lnTo>
                    <a:pt x="862368" y="258216"/>
                  </a:lnTo>
                  <a:lnTo>
                    <a:pt x="889381" y="8242"/>
                  </a:lnTo>
                  <a:lnTo>
                    <a:pt x="790943" y="8242"/>
                  </a:lnTo>
                  <a:lnTo>
                    <a:pt x="777671" y="339242"/>
                  </a:lnTo>
                  <a:lnTo>
                    <a:pt x="898067" y="339242"/>
                  </a:lnTo>
                  <a:lnTo>
                    <a:pt x="1083056" y="8242"/>
                  </a:lnTo>
                  <a:close/>
                </a:path>
                <a:path w="1773554" h="347980">
                  <a:moveTo>
                    <a:pt x="1317840" y="8229"/>
                  </a:moveTo>
                  <a:lnTo>
                    <a:pt x="1111834" y="8229"/>
                  </a:lnTo>
                  <a:lnTo>
                    <a:pt x="1017054" y="339242"/>
                  </a:lnTo>
                  <a:lnTo>
                    <a:pt x="1223060" y="339242"/>
                  </a:lnTo>
                  <a:lnTo>
                    <a:pt x="1240015" y="279730"/>
                  </a:lnTo>
                  <a:lnTo>
                    <a:pt x="1128306" y="279730"/>
                  </a:lnTo>
                  <a:lnTo>
                    <a:pt x="1151204" y="199605"/>
                  </a:lnTo>
                  <a:lnTo>
                    <a:pt x="1248270" y="199605"/>
                  </a:lnTo>
                  <a:lnTo>
                    <a:pt x="1264742" y="143281"/>
                  </a:lnTo>
                  <a:lnTo>
                    <a:pt x="1167676" y="143281"/>
                  </a:lnTo>
                  <a:lnTo>
                    <a:pt x="1189189" y="67754"/>
                  </a:lnTo>
                  <a:lnTo>
                    <a:pt x="1300911" y="67754"/>
                  </a:lnTo>
                  <a:lnTo>
                    <a:pt x="1317840" y="8229"/>
                  </a:lnTo>
                  <a:close/>
                </a:path>
                <a:path w="1773554" h="347980">
                  <a:moveTo>
                    <a:pt x="1773313" y="8242"/>
                  </a:moveTo>
                  <a:lnTo>
                    <a:pt x="1709216" y="8242"/>
                  </a:lnTo>
                  <a:lnTo>
                    <a:pt x="1592503" y="270116"/>
                  </a:lnTo>
                  <a:lnTo>
                    <a:pt x="1622221" y="8242"/>
                  </a:lnTo>
                  <a:lnTo>
                    <a:pt x="1541653" y="8242"/>
                  </a:lnTo>
                  <a:lnTo>
                    <a:pt x="1416672" y="270116"/>
                  </a:lnTo>
                  <a:lnTo>
                    <a:pt x="1453730" y="8242"/>
                  </a:lnTo>
                  <a:lnTo>
                    <a:pt x="1381417" y="8242"/>
                  </a:lnTo>
                  <a:lnTo>
                    <a:pt x="1355331" y="339242"/>
                  </a:lnTo>
                  <a:lnTo>
                    <a:pt x="1435442" y="339242"/>
                  </a:lnTo>
                  <a:lnTo>
                    <a:pt x="1560410" y="74168"/>
                  </a:lnTo>
                  <a:lnTo>
                    <a:pt x="1532039" y="339242"/>
                  </a:lnTo>
                  <a:lnTo>
                    <a:pt x="1612607" y="339242"/>
                  </a:lnTo>
                  <a:lnTo>
                    <a:pt x="1773313" y="82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93309" y="917553"/>
              <a:ext cx="425272" cy="24173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214395" y="822780"/>
              <a:ext cx="256540" cy="331470"/>
            </a:xfrm>
            <a:custGeom>
              <a:avLst/>
              <a:gdLst/>
              <a:ahLst/>
              <a:cxnLst/>
              <a:rect l="l" t="t" r="r" b="b"/>
              <a:pathLst>
                <a:path w="256539" h="331469">
                  <a:moveTo>
                    <a:pt x="159346" y="0"/>
                  </a:moveTo>
                  <a:lnTo>
                    <a:pt x="94792" y="0"/>
                  </a:lnTo>
                  <a:lnTo>
                    <a:pt x="0" y="331000"/>
                  </a:lnTo>
                  <a:lnTo>
                    <a:pt x="64554" y="331000"/>
                  </a:lnTo>
                  <a:lnTo>
                    <a:pt x="159346" y="0"/>
                  </a:lnTo>
                  <a:close/>
                </a:path>
                <a:path w="256539" h="331469">
                  <a:moveTo>
                    <a:pt x="255930" y="100266"/>
                  </a:moveTo>
                  <a:lnTo>
                    <a:pt x="183578" y="100266"/>
                  </a:lnTo>
                  <a:lnTo>
                    <a:pt x="103022" y="200520"/>
                  </a:lnTo>
                  <a:lnTo>
                    <a:pt x="126377" y="331000"/>
                  </a:lnTo>
                  <a:lnTo>
                    <a:pt x="194144" y="331000"/>
                  </a:lnTo>
                  <a:lnTo>
                    <a:pt x="164807" y="202819"/>
                  </a:lnTo>
                  <a:lnTo>
                    <a:pt x="255930" y="1002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628956" y="234348"/>
            <a:ext cx="6029229" cy="3580136"/>
            <a:chOff x="5628956" y="234348"/>
            <a:chExt cx="6029229" cy="3580136"/>
          </a:xfrm>
        </p:grpSpPr>
        <p:sp>
          <p:nvSpPr>
            <p:cNvPr id="10" name="object 10"/>
            <p:cNvSpPr/>
            <p:nvPr/>
          </p:nvSpPr>
          <p:spPr>
            <a:xfrm>
              <a:off x="10188930" y="2925736"/>
              <a:ext cx="1380490" cy="762635"/>
            </a:xfrm>
            <a:custGeom>
              <a:avLst/>
              <a:gdLst/>
              <a:ahLst/>
              <a:cxnLst/>
              <a:rect l="l" t="t" r="r" b="b"/>
              <a:pathLst>
                <a:path w="1380490" h="762635">
                  <a:moveTo>
                    <a:pt x="415607" y="441629"/>
                  </a:moveTo>
                  <a:lnTo>
                    <a:pt x="292455" y="97688"/>
                  </a:lnTo>
                  <a:lnTo>
                    <a:pt x="0" y="541413"/>
                  </a:lnTo>
                  <a:lnTo>
                    <a:pt x="269087" y="422935"/>
                  </a:lnTo>
                  <a:lnTo>
                    <a:pt x="415607" y="441629"/>
                  </a:lnTo>
                  <a:close/>
                </a:path>
                <a:path w="1380490" h="762635">
                  <a:moveTo>
                    <a:pt x="754418" y="0"/>
                  </a:moveTo>
                  <a:lnTo>
                    <a:pt x="485254" y="118478"/>
                  </a:lnTo>
                  <a:lnTo>
                    <a:pt x="338251" y="99758"/>
                  </a:lnTo>
                  <a:lnTo>
                    <a:pt x="461365" y="444258"/>
                  </a:lnTo>
                  <a:lnTo>
                    <a:pt x="754418" y="0"/>
                  </a:lnTo>
                  <a:close/>
                </a:path>
                <a:path w="1380490" h="762635">
                  <a:moveTo>
                    <a:pt x="1379867" y="634720"/>
                  </a:moveTo>
                  <a:lnTo>
                    <a:pt x="454418" y="634720"/>
                  </a:lnTo>
                  <a:lnTo>
                    <a:pt x="393725" y="762038"/>
                  </a:lnTo>
                  <a:lnTo>
                    <a:pt x="1319161" y="762038"/>
                  </a:lnTo>
                  <a:lnTo>
                    <a:pt x="1379867" y="634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76707" y="3019410"/>
              <a:ext cx="417713" cy="16446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08756" y="3209900"/>
              <a:ext cx="261689" cy="15708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1110582" y="3206203"/>
              <a:ext cx="513080" cy="164465"/>
            </a:xfrm>
            <a:custGeom>
              <a:avLst/>
              <a:gdLst/>
              <a:ahLst/>
              <a:cxnLst/>
              <a:rect l="l" t="t" r="r" b="b"/>
              <a:pathLst>
                <a:path w="513079" h="164464">
                  <a:moveTo>
                    <a:pt x="175996" y="3708"/>
                  </a:moveTo>
                  <a:lnTo>
                    <a:pt x="124371" y="3708"/>
                  </a:lnTo>
                  <a:lnTo>
                    <a:pt x="85013" y="96507"/>
                  </a:lnTo>
                  <a:lnTo>
                    <a:pt x="84518" y="96507"/>
                  </a:lnTo>
                  <a:lnTo>
                    <a:pt x="85204" y="3708"/>
                  </a:lnTo>
                  <a:lnTo>
                    <a:pt x="33401" y="3708"/>
                  </a:lnTo>
                  <a:lnTo>
                    <a:pt x="0" y="160794"/>
                  </a:lnTo>
                  <a:lnTo>
                    <a:pt x="35013" y="160794"/>
                  </a:lnTo>
                  <a:lnTo>
                    <a:pt x="57835" y="37528"/>
                  </a:lnTo>
                  <a:lnTo>
                    <a:pt x="58305" y="37528"/>
                  </a:lnTo>
                  <a:lnTo>
                    <a:pt x="57353" y="160794"/>
                  </a:lnTo>
                  <a:lnTo>
                    <a:pt x="84772" y="160794"/>
                  </a:lnTo>
                  <a:lnTo>
                    <a:pt x="137109" y="37528"/>
                  </a:lnTo>
                  <a:lnTo>
                    <a:pt x="137541" y="37528"/>
                  </a:lnTo>
                  <a:lnTo>
                    <a:pt x="107556" y="160794"/>
                  </a:lnTo>
                  <a:lnTo>
                    <a:pt x="142595" y="160794"/>
                  </a:lnTo>
                  <a:lnTo>
                    <a:pt x="175996" y="3708"/>
                  </a:lnTo>
                  <a:close/>
                </a:path>
                <a:path w="513079" h="164464">
                  <a:moveTo>
                    <a:pt x="286600" y="37947"/>
                  </a:moveTo>
                  <a:lnTo>
                    <a:pt x="263359" y="2184"/>
                  </a:lnTo>
                  <a:lnTo>
                    <a:pt x="249275" y="482"/>
                  </a:lnTo>
                  <a:lnTo>
                    <a:pt x="249275" y="31775"/>
                  </a:lnTo>
                  <a:lnTo>
                    <a:pt x="249186" y="42354"/>
                  </a:lnTo>
                  <a:lnTo>
                    <a:pt x="248831" y="45135"/>
                  </a:lnTo>
                  <a:lnTo>
                    <a:pt x="247662" y="49250"/>
                  </a:lnTo>
                  <a:lnTo>
                    <a:pt x="234086" y="113792"/>
                  </a:lnTo>
                  <a:lnTo>
                    <a:pt x="231533" y="122770"/>
                  </a:lnTo>
                  <a:lnTo>
                    <a:pt x="228092" y="129908"/>
                  </a:lnTo>
                  <a:lnTo>
                    <a:pt x="223266" y="134645"/>
                  </a:lnTo>
                  <a:lnTo>
                    <a:pt x="216573" y="136347"/>
                  </a:lnTo>
                  <a:lnTo>
                    <a:pt x="209867" y="136347"/>
                  </a:lnTo>
                  <a:lnTo>
                    <a:pt x="206413" y="132181"/>
                  </a:lnTo>
                  <a:lnTo>
                    <a:pt x="206413" y="122072"/>
                  </a:lnTo>
                  <a:lnTo>
                    <a:pt x="206921" y="118605"/>
                  </a:lnTo>
                  <a:lnTo>
                    <a:pt x="208026" y="113792"/>
                  </a:lnTo>
                  <a:lnTo>
                    <a:pt x="221615" y="49250"/>
                  </a:lnTo>
                  <a:lnTo>
                    <a:pt x="224421" y="40093"/>
                  </a:lnTo>
                  <a:lnTo>
                    <a:pt x="228320" y="33566"/>
                  </a:lnTo>
                  <a:lnTo>
                    <a:pt x="233311" y="29667"/>
                  </a:lnTo>
                  <a:lnTo>
                    <a:pt x="239395" y="28359"/>
                  </a:lnTo>
                  <a:lnTo>
                    <a:pt x="246037" y="28359"/>
                  </a:lnTo>
                  <a:lnTo>
                    <a:pt x="249275" y="31775"/>
                  </a:lnTo>
                  <a:lnTo>
                    <a:pt x="249275" y="482"/>
                  </a:lnTo>
                  <a:lnTo>
                    <a:pt x="205714" y="12077"/>
                  </a:lnTo>
                  <a:lnTo>
                    <a:pt x="185229" y="46748"/>
                  </a:lnTo>
                  <a:lnTo>
                    <a:pt x="171716" y="110794"/>
                  </a:lnTo>
                  <a:lnTo>
                    <a:pt x="170040" y="118364"/>
                  </a:lnTo>
                  <a:lnTo>
                    <a:pt x="169113" y="125056"/>
                  </a:lnTo>
                  <a:lnTo>
                    <a:pt x="169113" y="130784"/>
                  </a:lnTo>
                  <a:lnTo>
                    <a:pt x="171577" y="145669"/>
                  </a:lnTo>
                  <a:lnTo>
                    <a:pt x="179146" y="156159"/>
                  </a:lnTo>
                  <a:lnTo>
                    <a:pt x="192074" y="162369"/>
                  </a:lnTo>
                  <a:lnTo>
                    <a:pt x="210604" y="164414"/>
                  </a:lnTo>
                  <a:lnTo>
                    <a:pt x="234213" y="161264"/>
                  </a:lnTo>
                  <a:lnTo>
                    <a:pt x="251726" y="151523"/>
                  </a:lnTo>
                  <a:lnTo>
                    <a:pt x="262813" y="136347"/>
                  </a:lnTo>
                  <a:lnTo>
                    <a:pt x="263918" y="134835"/>
                  </a:lnTo>
                  <a:lnTo>
                    <a:pt x="271614" y="110794"/>
                  </a:lnTo>
                  <a:lnTo>
                    <a:pt x="285216" y="46748"/>
                  </a:lnTo>
                  <a:lnTo>
                    <a:pt x="286118" y="42354"/>
                  </a:lnTo>
                  <a:lnTo>
                    <a:pt x="286600" y="37947"/>
                  </a:lnTo>
                  <a:close/>
                </a:path>
                <a:path w="513079" h="164464">
                  <a:moveTo>
                    <a:pt x="416521" y="3708"/>
                  </a:moveTo>
                  <a:lnTo>
                    <a:pt x="379679" y="3708"/>
                  </a:lnTo>
                  <a:lnTo>
                    <a:pt x="337527" y="113804"/>
                  </a:lnTo>
                  <a:lnTo>
                    <a:pt x="337058" y="113804"/>
                  </a:lnTo>
                  <a:lnTo>
                    <a:pt x="341414" y="3708"/>
                  </a:lnTo>
                  <a:lnTo>
                    <a:pt x="304622" y="3708"/>
                  </a:lnTo>
                  <a:lnTo>
                    <a:pt x="305511" y="160794"/>
                  </a:lnTo>
                  <a:lnTo>
                    <a:pt x="348767" y="160794"/>
                  </a:lnTo>
                  <a:lnTo>
                    <a:pt x="416521" y="3708"/>
                  </a:lnTo>
                  <a:close/>
                </a:path>
                <a:path w="513079" h="164464">
                  <a:moveTo>
                    <a:pt x="512610" y="3708"/>
                  </a:moveTo>
                  <a:lnTo>
                    <a:pt x="428345" y="3708"/>
                  </a:lnTo>
                  <a:lnTo>
                    <a:pt x="394893" y="160794"/>
                  </a:lnTo>
                  <a:lnTo>
                    <a:pt x="481990" y="160794"/>
                  </a:lnTo>
                  <a:lnTo>
                    <a:pt x="488657" y="129438"/>
                  </a:lnTo>
                  <a:lnTo>
                    <a:pt x="438658" y="129438"/>
                  </a:lnTo>
                  <a:lnTo>
                    <a:pt x="445579" y="95351"/>
                  </a:lnTo>
                  <a:lnTo>
                    <a:pt x="491642" y="95351"/>
                  </a:lnTo>
                  <a:lnTo>
                    <a:pt x="498576" y="64058"/>
                  </a:lnTo>
                  <a:lnTo>
                    <a:pt x="452462" y="64058"/>
                  </a:lnTo>
                  <a:lnTo>
                    <a:pt x="458698" y="35267"/>
                  </a:lnTo>
                  <a:lnTo>
                    <a:pt x="506171" y="35267"/>
                  </a:lnTo>
                  <a:lnTo>
                    <a:pt x="512610" y="37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76611" y="3471280"/>
              <a:ext cx="158964" cy="6956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1060671" y="3487292"/>
              <a:ext cx="88265" cy="53975"/>
            </a:xfrm>
            <a:custGeom>
              <a:avLst/>
              <a:gdLst/>
              <a:ahLst/>
              <a:cxnLst/>
              <a:rect l="l" t="t" r="r" b="b"/>
              <a:pathLst>
                <a:path w="88265" h="53975">
                  <a:moveTo>
                    <a:pt x="47117" y="1346"/>
                  </a:moveTo>
                  <a:lnTo>
                    <a:pt x="34010" y="1346"/>
                  </a:lnTo>
                  <a:lnTo>
                    <a:pt x="25692" y="40665"/>
                  </a:lnTo>
                  <a:lnTo>
                    <a:pt x="22898" y="43459"/>
                  </a:lnTo>
                  <a:lnTo>
                    <a:pt x="15189" y="43459"/>
                  </a:lnTo>
                  <a:lnTo>
                    <a:pt x="13728" y="42125"/>
                  </a:lnTo>
                  <a:lnTo>
                    <a:pt x="13728" y="39306"/>
                  </a:lnTo>
                  <a:lnTo>
                    <a:pt x="14046" y="36410"/>
                  </a:lnTo>
                  <a:lnTo>
                    <a:pt x="21526" y="1346"/>
                  </a:lnTo>
                  <a:lnTo>
                    <a:pt x="8521" y="1346"/>
                  </a:lnTo>
                  <a:lnTo>
                    <a:pt x="520" y="39103"/>
                  </a:lnTo>
                  <a:lnTo>
                    <a:pt x="0" y="42633"/>
                  </a:lnTo>
                  <a:lnTo>
                    <a:pt x="0" y="50431"/>
                  </a:lnTo>
                  <a:lnTo>
                    <a:pt x="3441" y="53555"/>
                  </a:lnTo>
                  <a:lnTo>
                    <a:pt x="16344" y="53555"/>
                  </a:lnTo>
                  <a:lnTo>
                    <a:pt x="21221" y="51168"/>
                  </a:lnTo>
                  <a:lnTo>
                    <a:pt x="24853" y="46278"/>
                  </a:lnTo>
                  <a:lnTo>
                    <a:pt x="25069" y="46278"/>
                  </a:lnTo>
                  <a:lnTo>
                    <a:pt x="23812" y="52197"/>
                  </a:lnTo>
                  <a:lnTo>
                    <a:pt x="36296" y="52197"/>
                  </a:lnTo>
                  <a:lnTo>
                    <a:pt x="47117" y="1346"/>
                  </a:lnTo>
                  <a:close/>
                </a:path>
                <a:path w="88265" h="53975">
                  <a:moveTo>
                    <a:pt x="87807" y="3543"/>
                  </a:moveTo>
                  <a:lnTo>
                    <a:pt x="82931" y="0"/>
                  </a:lnTo>
                  <a:lnTo>
                    <a:pt x="73037" y="0"/>
                  </a:lnTo>
                  <a:lnTo>
                    <a:pt x="50787" y="17780"/>
                  </a:lnTo>
                  <a:lnTo>
                    <a:pt x="50787" y="23812"/>
                  </a:lnTo>
                  <a:lnTo>
                    <a:pt x="53492" y="27368"/>
                  </a:lnTo>
                  <a:lnTo>
                    <a:pt x="69811" y="33794"/>
                  </a:lnTo>
                  <a:lnTo>
                    <a:pt x="70967" y="35788"/>
                  </a:lnTo>
                  <a:lnTo>
                    <a:pt x="70967" y="38569"/>
                  </a:lnTo>
                  <a:lnTo>
                    <a:pt x="70015" y="42633"/>
                  </a:lnTo>
                  <a:lnTo>
                    <a:pt x="67335" y="44615"/>
                  </a:lnTo>
                  <a:lnTo>
                    <a:pt x="59436" y="44615"/>
                  </a:lnTo>
                  <a:lnTo>
                    <a:pt x="57556" y="42849"/>
                  </a:lnTo>
                  <a:lnTo>
                    <a:pt x="57556" y="38684"/>
                  </a:lnTo>
                  <a:lnTo>
                    <a:pt x="57848" y="37223"/>
                  </a:lnTo>
                  <a:lnTo>
                    <a:pt x="58064" y="35560"/>
                  </a:lnTo>
                  <a:lnTo>
                    <a:pt x="46418" y="35560"/>
                  </a:lnTo>
                  <a:lnTo>
                    <a:pt x="45580" y="39509"/>
                  </a:lnTo>
                  <a:lnTo>
                    <a:pt x="45389" y="41275"/>
                  </a:lnTo>
                  <a:lnTo>
                    <a:pt x="45389" y="49923"/>
                  </a:lnTo>
                  <a:lnTo>
                    <a:pt x="50673" y="53555"/>
                  </a:lnTo>
                  <a:lnTo>
                    <a:pt x="61290" y="53555"/>
                  </a:lnTo>
                  <a:lnTo>
                    <a:pt x="84061" y="34747"/>
                  </a:lnTo>
                  <a:lnTo>
                    <a:pt x="84061" y="28181"/>
                  </a:lnTo>
                  <a:lnTo>
                    <a:pt x="81673" y="25171"/>
                  </a:lnTo>
                  <a:lnTo>
                    <a:pt x="65125" y="19342"/>
                  </a:lnTo>
                  <a:lnTo>
                    <a:pt x="63576" y="17780"/>
                  </a:lnTo>
                  <a:lnTo>
                    <a:pt x="63576" y="15290"/>
                  </a:lnTo>
                  <a:lnTo>
                    <a:pt x="64503" y="10934"/>
                  </a:lnTo>
                  <a:lnTo>
                    <a:pt x="67640" y="8940"/>
                  </a:lnTo>
                  <a:lnTo>
                    <a:pt x="74193" y="8940"/>
                  </a:lnTo>
                  <a:lnTo>
                    <a:pt x="75742" y="10401"/>
                  </a:lnTo>
                  <a:lnTo>
                    <a:pt x="75742" y="14046"/>
                  </a:lnTo>
                  <a:lnTo>
                    <a:pt x="75222" y="16535"/>
                  </a:lnTo>
                  <a:lnTo>
                    <a:pt x="86956" y="16535"/>
                  </a:lnTo>
                  <a:lnTo>
                    <a:pt x="87706" y="13309"/>
                  </a:lnTo>
                  <a:lnTo>
                    <a:pt x="87807" y="12052"/>
                  </a:lnTo>
                  <a:lnTo>
                    <a:pt x="87807" y="35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71076" y="3474083"/>
              <a:ext cx="96545" cy="6675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711408" y="3574452"/>
              <a:ext cx="730885" cy="89535"/>
            </a:xfrm>
            <a:custGeom>
              <a:avLst/>
              <a:gdLst/>
              <a:ahLst/>
              <a:cxnLst/>
              <a:rect l="l" t="t" r="r" b="b"/>
              <a:pathLst>
                <a:path w="730884" h="89535">
                  <a:moveTo>
                    <a:pt x="94348" y="1714"/>
                  </a:moveTo>
                  <a:lnTo>
                    <a:pt x="68757" y="1714"/>
                  </a:lnTo>
                  <a:lnTo>
                    <a:pt x="43548" y="62166"/>
                  </a:lnTo>
                  <a:lnTo>
                    <a:pt x="43421" y="62166"/>
                  </a:lnTo>
                  <a:lnTo>
                    <a:pt x="43954" y="1714"/>
                  </a:lnTo>
                  <a:lnTo>
                    <a:pt x="18338" y="1714"/>
                  </a:lnTo>
                  <a:lnTo>
                    <a:pt x="0" y="87363"/>
                  </a:lnTo>
                  <a:lnTo>
                    <a:pt x="15836" y="87363"/>
                  </a:lnTo>
                  <a:lnTo>
                    <a:pt x="30353" y="18999"/>
                  </a:lnTo>
                  <a:lnTo>
                    <a:pt x="30619" y="18999"/>
                  </a:lnTo>
                  <a:lnTo>
                    <a:pt x="31407" y="87363"/>
                  </a:lnTo>
                  <a:lnTo>
                    <a:pt x="44729" y="87363"/>
                  </a:lnTo>
                  <a:lnTo>
                    <a:pt x="74561" y="18999"/>
                  </a:lnTo>
                  <a:lnTo>
                    <a:pt x="74815" y="18999"/>
                  </a:lnTo>
                  <a:lnTo>
                    <a:pt x="60312" y="87363"/>
                  </a:lnTo>
                  <a:lnTo>
                    <a:pt x="76149" y="87363"/>
                  </a:lnTo>
                  <a:lnTo>
                    <a:pt x="94348" y="1714"/>
                  </a:lnTo>
                  <a:close/>
                </a:path>
                <a:path w="730884" h="89535">
                  <a:moveTo>
                    <a:pt x="159956" y="21780"/>
                  </a:moveTo>
                  <a:lnTo>
                    <a:pt x="142798" y="749"/>
                  </a:lnTo>
                  <a:lnTo>
                    <a:pt x="142798" y="16230"/>
                  </a:lnTo>
                  <a:lnTo>
                    <a:pt x="142798" y="27330"/>
                  </a:lnTo>
                  <a:lnTo>
                    <a:pt x="141719" y="34709"/>
                  </a:lnTo>
                  <a:lnTo>
                    <a:pt x="139496" y="44475"/>
                  </a:lnTo>
                  <a:lnTo>
                    <a:pt x="137642" y="52781"/>
                  </a:lnTo>
                  <a:lnTo>
                    <a:pt x="135940" y="59258"/>
                  </a:lnTo>
                  <a:lnTo>
                    <a:pt x="134480" y="63614"/>
                  </a:lnTo>
                  <a:lnTo>
                    <a:pt x="131724" y="72186"/>
                  </a:lnTo>
                  <a:lnTo>
                    <a:pt x="127622" y="76276"/>
                  </a:lnTo>
                  <a:lnTo>
                    <a:pt x="114947" y="76276"/>
                  </a:lnTo>
                  <a:lnTo>
                    <a:pt x="112445" y="73240"/>
                  </a:lnTo>
                  <a:lnTo>
                    <a:pt x="112445" y="61760"/>
                  </a:lnTo>
                  <a:lnTo>
                    <a:pt x="123215" y="19735"/>
                  </a:lnTo>
                  <a:lnTo>
                    <a:pt x="134353" y="12801"/>
                  </a:lnTo>
                  <a:lnTo>
                    <a:pt x="140030" y="12801"/>
                  </a:lnTo>
                  <a:lnTo>
                    <a:pt x="142798" y="16230"/>
                  </a:lnTo>
                  <a:lnTo>
                    <a:pt x="142798" y="749"/>
                  </a:lnTo>
                  <a:lnTo>
                    <a:pt x="103581" y="25577"/>
                  </a:lnTo>
                  <a:lnTo>
                    <a:pt x="95288" y="67310"/>
                  </a:lnTo>
                  <a:lnTo>
                    <a:pt x="96532" y="76733"/>
                  </a:lnTo>
                  <a:lnTo>
                    <a:pt x="100520" y="83540"/>
                  </a:lnTo>
                  <a:lnTo>
                    <a:pt x="107594" y="87680"/>
                  </a:lnTo>
                  <a:lnTo>
                    <a:pt x="118122" y="89077"/>
                  </a:lnTo>
                  <a:lnTo>
                    <a:pt x="133870" y="85940"/>
                  </a:lnTo>
                  <a:lnTo>
                    <a:pt x="144526" y="77368"/>
                  </a:lnTo>
                  <a:lnTo>
                    <a:pt x="145084" y="76276"/>
                  </a:lnTo>
                  <a:lnTo>
                    <a:pt x="151650" y="63512"/>
                  </a:lnTo>
                  <a:lnTo>
                    <a:pt x="156781" y="44475"/>
                  </a:lnTo>
                  <a:lnTo>
                    <a:pt x="158915" y="34582"/>
                  </a:lnTo>
                  <a:lnTo>
                    <a:pt x="159931" y="27330"/>
                  </a:lnTo>
                  <a:lnTo>
                    <a:pt x="159956" y="21780"/>
                  </a:lnTo>
                  <a:close/>
                </a:path>
                <a:path w="730884" h="89535">
                  <a:moveTo>
                    <a:pt x="234518" y="1714"/>
                  </a:moveTo>
                  <a:lnTo>
                    <a:pt x="216700" y="1714"/>
                  </a:lnTo>
                  <a:lnTo>
                    <a:pt x="190576" y="65062"/>
                  </a:lnTo>
                  <a:lnTo>
                    <a:pt x="190182" y="65062"/>
                  </a:lnTo>
                  <a:lnTo>
                    <a:pt x="191503" y="1714"/>
                  </a:lnTo>
                  <a:lnTo>
                    <a:pt x="173024" y="1714"/>
                  </a:lnTo>
                  <a:lnTo>
                    <a:pt x="174472" y="87363"/>
                  </a:lnTo>
                  <a:lnTo>
                    <a:pt x="196646" y="87363"/>
                  </a:lnTo>
                  <a:lnTo>
                    <a:pt x="234518" y="1714"/>
                  </a:lnTo>
                  <a:close/>
                </a:path>
                <a:path w="730884" h="89535">
                  <a:moveTo>
                    <a:pt x="291528" y="1714"/>
                  </a:moveTo>
                  <a:lnTo>
                    <a:pt x="243611" y="1714"/>
                  </a:lnTo>
                  <a:lnTo>
                    <a:pt x="225412" y="87363"/>
                  </a:lnTo>
                  <a:lnTo>
                    <a:pt x="274370" y="87363"/>
                  </a:lnTo>
                  <a:lnTo>
                    <a:pt x="277406" y="73240"/>
                  </a:lnTo>
                  <a:lnTo>
                    <a:pt x="245605" y="73240"/>
                  </a:lnTo>
                  <a:lnTo>
                    <a:pt x="250609" y="50139"/>
                  </a:lnTo>
                  <a:lnTo>
                    <a:pt x="279387" y="50139"/>
                  </a:lnTo>
                  <a:lnTo>
                    <a:pt x="282282" y="36029"/>
                  </a:lnTo>
                  <a:lnTo>
                    <a:pt x="253517" y="36029"/>
                  </a:lnTo>
                  <a:lnTo>
                    <a:pt x="257873" y="15836"/>
                  </a:lnTo>
                  <a:lnTo>
                    <a:pt x="288493" y="15836"/>
                  </a:lnTo>
                  <a:lnTo>
                    <a:pt x="291528" y="1714"/>
                  </a:lnTo>
                  <a:close/>
                </a:path>
                <a:path w="730884" h="89535">
                  <a:moveTo>
                    <a:pt x="388124" y="1714"/>
                  </a:moveTo>
                  <a:lnTo>
                    <a:pt x="371640" y="1714"/>
                  </a:lnTo>
                  <a:lnTo>
                    <a:pt x="348678" y="65062"/>
                  </a:lnTo>
                  <a:lnTo>
                    <a:pt x="348411" y="65062"/>
                  </a:lnTo>
                  <a:lnTo>
                    <a:pt x="351840" y="1714"/>
                  </a:lnTo>
                  <a:lnTo>
                    <a:pt x="335203" y="1714"/>
                  </a:lnTo>
                  <a:lnTo>
                    <a:pt x="311721" y="65062"/>
                  </a:lnTo>
                  <a:lnTo>
                    <a:pt x="311454" y="65062"/>
                  </a:lnTo>
                  <a:lnTo>
                    <a:pt x="315417" y="1714"/>
                  </a:lnTo>
                  <a:lnTo>
                    <a:pt x="298919" y="1714"/>
                  </a:lnTo>
                  <a:lnTo>
                    <a:pt x="296278" y="87363"/>
                  </a:lnTo>
                  <a:lnTo>
                    <a:pt x="315556" y="87363"/>
                  </a:lnTo>
                  <a:lnTo>
                    <a:pt x="338378" y="25209"/>
                  </a:lnTo>
                  <a:lnTo>
                    <a:pt x="338645" y="25209"/>
                  </a:lnTo>
                  <a:lnTo>
                    <a:pt x="334949" y="87363"/>
                  </a:lnTo>
                  <a:lnTo>
                    <a:pt x="354342" y="87363"/>
                  </a:lnTo>
                  <a:lnTo>
                    <a:pt x="388124" y="1714"/>
                  </a:lnTo>
                  <a:close/>
                </a:path>
                <a:path w="730884" h="89535">
                  <a:moveTo>
                    <a:pt x="445681" y="1714"/>
                  </a:moveTo>
                  <a:lnTo>
                    <a:pt x="397764" y="1714"/>
                  </a:lnTo>
                  <a:lnTo>
                    <a:pt x="379564" y="87363"/>
                  </a:lnTo>
                  <a:lnTo>
                    <a:pt x="428523" y="87363"/>
                  </a:lnTo>
                  <a:lnTo>
                    <a:pt x="431558" y="73240"/>
                  </a:lnTo>
                  <a:lnTo>
                    <a:pt x="399757" y="73240"/>
                  </a:lnTo>
                  <a:lnTo>
                    <a:pt x="404761" y="50139"/>
                  </a:lnTo>
                  <a:lnTo>
                    <a:pt x="433539" y="50139"/>
                  </a:lnTo>
                  <a:lnTo>
                    <a:pt x="436435" y="36029"/>
                  </a:lnTo>
                  <a:lnTo>
                    <a:pt x="407670" y="36029"/>
                  </a:lnTo>
                  <a:lnTo>
                    <a:pt x="412026" y="15836"/>
                  </a:lnTo>
                  <a:lnTo>
                    <a:pt x="442645" y="15836"/>
                  </a:lnTo>
                  <a:lnTo>
                    <a:pt x="445681" y="1714"/>
                  </a:lnTo>
                  <a:close/>
                </a:path>
                <a:path w="730884" h="89535">
                  <a:moveTo>
                    <a:pt x="505993" y="1714"/>
                  </a:moveTo>
                  <a:lnTo>
                    <a:pt x="458076" y="1714"/>
                  </a:lnTo>
                  <a:lnTo>
                    <a:pt x="439877" y="87363"/>
                  </a:lnTo>
                  <a:lnTo>
                    <a:pt x="488835" y="87363"/>
                  </a:lnTo>
                  <a:lnTo>
                    <a:pt x="491871" y="73240"/>
                  </a:lnTo>
                  <a:lnTo>
                    <a:pt x="460070" y="73240"/>
                  </a:lnTo>
                  <a:lnTo>
                    <a:pt x="465074" y="50139"/>
                  </a:lnTo>
                  <a:lnTo>
                    <a:pt x="493852" y="50139"/>
                  </a:lnTo>
                  <a:lnTo>
                    <a:pt x="496747" y="36029"/>
                  </a:lnTo>
                  <a:lnTo>
                    <a:pt x="467982" y="36029"/>
                  </a:lnTo>
                  <a:lnTo>
                    <a:pt x="472351" y="15836"/>
                  </a:lnTo>
                  <a:lnTo>
                    <a:pt x="502958" y="15836"/>
                  </a:lnTo>
                  <a:lnTo>
                    <a:pt x="505993" y="1714"/>
                  </a:lnTo>
                  <a:close/>
                </a:path>
                <a:path w="730884" h="89535">
                  <a:moveTo>
                    <a:pt x="576465" y="1714"/>
                  </a:moveTo>
                  <a:lnTo>
                    <a:pt x="557720" y="1714"/>
                  </a:lnTo>
                  <a:lnTo>
                    <a:pt x="528561" y="36029"/>
                  </a:lnTo>
                  <a:lnTo>
                    <a:pt x="528294" y="36029"/>
                  </a:lnTo>
                  <a:lnTo>
                    <a:pt x="535686" y="1714"/>
                  </a:lnTo>
                  <a:lnTo>
                    <a:pt x="518401" y="1714"/>
                  </a:lnTo>
                  <a:lnTo>
                    <a:pt x="500189" y="87363"/>
                  </a:lnTo>
                  <a:lnTo>
                    <a:pt x="517474" y="87363"/>
                  </a:lnTo>
                  <a:lnTo>
                    <a:pt x="522757" y="61887"/>
                  </a:lnTo>
                  <a:lnTo>
                    <a:pt x="531202" y="52260"/>
                  </a:lnTo>
                  <a:lnTo>
                    <a:pt x="541362" y="87363"/>
                  </a:lnTo>
                  <a:lnTo>
                    <a:pt x="560895" y="87363"/>
                  </a:lnTo>
                  <a:lnTo>
                    <a:pt x="545325" y="38404"/>
                  </a:lnTo>
                  <a:lnTo>
                    <a:pt x="576465" y="1714"/>
                  </a:lnTo>
                  <a:close/>
                </a:path>
                <a:path w="730884" h="89535">
                  <a:moveTo>
                    <a:pt x="587425" y="68630"/>
                  </a:moveTo>
                  <a:lnTo>
                    <a:pt x="571588" y="68630"/>
                  </a:lnTo>
                  <a:lnTo>
                    <a:pt x="567626" y="87376"/>
                  </a:lnTo>
                  <a:lnTo>
                    <a:pt x="583476" y="87376"/>
                  </a:lnTo>
                  <a:lnTo>
                    <a:pt x="587425" y="68630"/>
                  </a:lnTo>
                  <a:close/>
                </a:path>
                <a:path w="730884" h="89535">
                  <a:moveTo>
                    <a:pt x="664756" y="1714"/>
                  </a:moveTo>
                  <a:lnTo>
                    <a:pt x="616839" y="1714"/>
                  </a:lnTo>
                  <a:lnTo>
                    <a:pt x="598639" y="87363"/>
                  </a:lnTo>
                  <a:lnTo>
                    <a:pt x="647598" y="87363"/>
                  </a:lnTo>
                  <a:lnTo>
                    <a:pt x="650633" y="73240"/>
                  </a:lnTo>
                  <a:lnTo>
                    <a:pt x="618832" y="73240"/>
                  </a:lnTo>
                  <a:lnTo>
                    <a:pt x="623836" y="50139"/>
                  </a:lnTo>
                  <a:lnTo>
                    <a:pt x="652614" y="50139"/>
                  </a:lnTo>
                  <a:lnTo>
                    <a:pt x="655510" y="36029"/>
                  </a:lnTo>
                  <a:lnTo>
                    <a:pt x="626745" y="36029"/>
                  </a:lnTo>
                  <a:lnTo>
                    <a:pt x="631101" y="15836"/>
                  </a:lnTo>
                  <a:lnTo>
                    <a:pt x="661720" y="15836"/>
                  </a:lnTo>
                  <a:lnTo>
                    <a:pt x="664756" y="1714"/>
                  </a:lnTo>
                  <a:close/>
                </a:path>
                <a:path w="730884" h="89535">
                  <a:moveTo>
                    <a:pt x="730732" y="1714"/>
                  </a:moveTo>
                  <a:lnTo>
                    <a:pt x="713460" y="1714"/>
                  </a:lnTo>
                  <a:lnTo>
                    <a:pt x="698677" y="71386"/>
                  </a:lnTo>
                  <a:lnTo>
                    <a:pt x="694321" y="76276"/>
                  </a:lnTo>
                  <a:lnTo>
                    <a:pt x="682447" y="76276"/>
                  </a:lnTo>
                  <a:lnTo>
                    <a:pt x="679805" y="73507"/>
                  </a:lnTo>
                  <a:lnTo>
                    <a:pt x="679805" y="66382"/>
                  </a:lnTo>
                  <a:lnTo>
                    <a:pt x="680059" y="64274"/>
                  </a:lnTo>
                  <a:lnTo>
                    <a:pt x="693394" y="1714"/>
                  </a:lnTo>
                  <a:lnTo>
                    <a:pt x="676109" y="1714"/>
                  </a:lnTo>
                  <a:lnTo>
                    <a:pt x="662647" y="64922"/>
                  </a:lnTo>
                  <a:lnTo>
                    <a:pt x="662254" y="67970"/>
                  </a:lnTo>
                  <a:lnTo>
                    <a:pt x="662254" y="70726"/>
                  </a:lnTo>
                  <a:lnTo>
                    <a:pt x="663663" y="78778"/>
                  </a:lnTo>
                  <a:lnTo>
                    <a:pt x="667893" y="84518"/>
                  </a:lnTo>
                  <a:lnTo>
                    <a:pt x="674954" y="87947"/>
                  </a:lnTo>
                  <a:lnTo>
                    <a:pt x="684822" y="89077"/>
                  </a:lnTo>
                  <a:lnTo>
                    <a:pt x="692873" y="89077"/>
                  </a:lnTo>
                  <a:lnTo>
                    <a:pt x="699998" y="86969"/>
                  </a:lnTo>
                  <a:lnTo>
                    <a:pt x="711873" y="78524"/>
                  </a:lnTo>
                  <a:lnTo>
                    <a:pt x="715962" y="71386"/>
                  </a:lnTo>
                  <a:lnTo>
                    <a:pt x="730732" y="1714"/>
                  </a:lnTo>
                  <a:close/>
                </a:path>
              </a:pathLst>
            </a:custGeom>
            <a:solidFill>
              <a:srgbClr val="F36F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628956" y="953809"/>
              <a:ext cx="2729230" cy="2860675"/>
            </a:xfrm>
            <a:custGeom>
              <a:avLst/>
              <a:gdLst/>
              <a:ahLst/>
              <a:cxnLst/>
              <a:rect l="l" t="t" r="r" b="b"/>
              <a:pathLst>
                <a:path w="2729229" h="2860675">
                  <a:moveTo>
                    <a:pt x="1489722" y="326250"/>
                  </a:moveTo>
                  <a:lnTo>
                    <a:pt x="1460398" y="55587"/>
                  </a:lnTo>
                  <a:lnTo>
                    <a:pt x="1437373" y="13474"/>
                  </a:lnTo>
                  <a:lnTo>
                    <a:pt x="1391310" y="0"/>
                  </a:lnTo>
                  <a:lnTo>
                    <a:pt x="1367599" y="7404"/>
                  </a:lnTo>
                  <a:lnTo>
                    <a:pt x="1349235" y="22910"/>
                  </a:lnTo>
                  <a:lnTo>
                    <a:pt x="1338008" y="44234"/>
                  </a:lnTo>
                  <a:lnTo>
                    <a:pt x="1335735" y="69075"/>
                  </a:lnTo>
                  <a:lnTo>
                    <a:pt x="1365059" y="339725"/>
                  </a:lnTo>
                  <a:lnTo>
                    <a:pt x="1372577" y="363474"/>
                  </a:lnTo>
                  <a:lnTo>
                    <a:pt x="1388084" y="381838"/>
                  </a:lnTo>
                  <a:lnTo>
                    <a:pt x="1409344" y="393052"/>
                  </a:lnTo>
                  <a:lnTo>
                    <a:pt x="1434147" y="395312"/>
                  </a:lnTo>
                  <a:lnTo>
                    <a:pt x="1437068" y="394931"/>
                  </a:lnTo>
                  <a:lnTo>
                    <a:pt x="1459687" y="386740"/>
                  </a:lnTo>
                  <a:lnTo>
                    <a:pt x="1477086" y="371208"/>
                  </a:lnTo>
                  <a:lnTo>
                    <a:pt x="1487652" y="350367"/>
                  </a:lnTo>
                  <a:lnTo>
                    <a:pt x="1489722" y="326250"/>
                  </a:lnTo>
                  <a:close/>
                </a:path>
                <a:path w="2729229" h="2860675">
                  <a:moveTo>
                    <a:pt x="1565186" y="501015"/>
                  </a:moveTo>
                  <a:lnTo>
                    <a:pt x="1545488" y="461276"/>
                  </a:lnTo>
                  <a:lnTo>
                    <a:pt x="1483334" y="450684"/>
                  </a:lnTo>
                  <a:lnTo>
                    <a:pt x="1436535" y="446024"/>
                  </a:lnTo>
                  <a:lnTo>
                    <a:pt x="1389913" y="442226"/>
                  </a:lnTo>
                  <a:lnTo>
                    <a:pt x="1343418" y="439293"/>
                  </a:lnTo>
                  <a:lnTo>
                    <a:pt x="1297012" y="437222"/>
                  </a:lnTo>
                  <a:lnTo>
                    <a:pt x="1250619" y="436041"/>
                  </a:lnTo>
                  <a:lnTo>
                    <a:pt x="1204188" y="435749"/>
                  </a:lnTo>
                  <a:lnTo>
                    <a:pt x="1157693" y="436346"/>
                  </a:lnTo>
                  <a:lnTo>
                    <a:pt x="1111046" y="437832"/>
                  </a:lnTo>
                  <a:lnTo>
                    <a:pt x="1064209" y="440232"/>
                  </a:lnTo>
                  <a:lnTo>
                    <a:pt x="1017130" y="443547"/>
                  </a:lnTo>
                  <a:lnTo>
                    <a:pt x="969746" y="447776"/>
                  </a:lnTo>
                  <a:lnTo>
                    <a:pt x="922020" y="452945"/>
                  </a:lnTo>
                  <a:lnTo>
                    <a:pt x="873874" y="459028"/>
                  </a:lnTo>
                  <a:lnTo>
                    <a:pt x="825284" y="466064"/>
                  </a:lnTo>
                  <a:lnTo>
                    <a:pt x="776173" y="474040"/>
                  </a:lnTo>
                  <a:lnTo>
                    <a:pt x="726490" y="482968"/>
                  </a:lnTo>
                  <a:lnTo>
                    <a:pt x="676198" y="492861"/>
                  </a:lnTo>
                  <a:lnTo>
                    <a:pt x="625221" y="503720"/>
                  </a:lnTo>
                  <a:lnTo>
                    <a:pt x="573532" y="515556"/>
                  </a:lnTo>
                  <a:lnTo>
                    <a:pt x="521055" y="528370"/>
                  </a:lnTo>
                  <a:lnTo>
                    <a:pt x="467741" y="542163"/>
                  </a:lnTo>
                  <a:lnTo>
                    <a:pt x="413537" y="556958"/>
                  </a:lnTo>
                  <a:lnTo>
                    <a:pt x="358394" y="572757"/>
                  </a:lnTo>
                  <a:lnTo>
                    <a:pt x="302260" y="589559"/>
                  </a:lnTo>
                  <a:lnTo>
                    <a:pt x="245071" y="607377"/>
                  </a:lnTo>
                  <a:lnTo>
                    <a:pt x="181940" y="627799"/>
                  </a:lnTo>
                  <a:lnTo>
                    <a:pt x="173964" y="633361"/>
                  </a:lnTo>
                  <a:lnTo>
                    <a:pt x="75184" y="611555"/>
                  </a:lnTo>
                  <a:lnTo>
                    <a:pt x="27927" y="619925"/>
                  </a:lnTo>
                  <a:lnTo>
                    <a:pt x="444" y="659269"/>
                  </a:lnTo>
                  <a:lnTo>
                    <a:pt x="0" y="684161"/>
                  </a:lnTo>
                  <a:lnTo>
                    <a:pt x="8826" y="706513"/>
                  </a:lnTo>
                  <a:lnTo>
                    <a:pt x="25400" y="723925"/>
                  </a:lnTo>
                  <a:lnTo>
                    <a:pt x="48158" y="733983"/>
                  </a:lnTo>
                  <a:lnTo>
                    <a:pt x="177558" y="762546"/>
                  </a:lnTo>
                  <a:lnTo>
                    <a:pt x="185381" y="762749"/>
                  </a:lnTo>
                  <a:lnTo>
                    <a:pt x="192849" y="761580"/>
                  </a:lnTo>
                  <a:lnTo>
                    <a:pt x="237477" y="731100"/>
                  </a:lnTo>
                  <a:lnTo>
                    <a:pt x="246087" y="698741"/>
                  </a:lnTo>
                  <a:lnTo>
                    <a:pt x="245211" y="691807"/>
                  </a:lnTo>
                  <a:lnTo>
                    <a:pt x="302387" y="673709"/>
                  </a:lnTo>
                  <a:lnTo>
                    <a:pt x="358482" y="656640"/>
                  </a:lnTo>
                  <a:lnTo>
                    <a:pt x="413537" y="640575"/>
                  </a:lnTo>
                  <a:lnTo>
                    <a:pt x="467626" y="625513"/>
                  </a:lnTo>
                  <a:lnTo>
                    <a:pt x="520776" y="611466"/>
                  </a:lnTo>
                  <a:lnTo>
                    <a:pt x="573074" y="598411"/>
                  </a:lnTo>
                  <a:lnTo>
                    <a:pt x="624547" y="586346"/>
                  </a:lnTo>
                  <a:lnTo>
                    <a:pt x="675259" y="575259"/>
                  </a:lnTo>
                  <a:lnTo>
                    <a:pt x="725271" y="565150"/>
                  </a:lnTo>
                  <a:lnTo>
                    <a:pt x="774636" y="556006"/>
                  </a:lnTo>
                  <a:lnTo>
                    <a:pt x="823404" y="547814"/>
                  </a:lnTo>
                  <a:lnTo>
                    <a:pt x="871626" y="540588"/>
                  </a:lnTo>
                  <a:lnTo>
                    <a:pt x="919365" y="534314"/>
                  </a:lnTo>
                  <a:lnTo>
                    <a:pt x="966660" y="528967"/>
                  </a:lnTo>
                  <a:lnTo>
                    <a:pt x="1013587" y="524560"/>
                  </a:lnTo>
                  <a:lnTo>
                    <a:pt x="1060196" y="521081"/>
                  </a:lnTo>
                  <a:lnTo>
                    <a:pt x="1106525" y="518528"/>
                  </a:lnTo>
                  <a:lnTo>
                    <a:pt x="1152639" y="516890"/>
                  </a:lnTo>
                  <a:lnTo>
                    <a:pt x="1198600" y="516153"/>
                  </a:lnTo>
                  <a:lnTo>
                    <a:pt x="1244447" y="516318"/>
                  </a:lnTo>
                  <a:lnTo>
                    <a:pt x="1290243" y="517372"/>
                  </a:lnTo>
                  <a:lnTo>
                    <a:pt x="1336052" y="519315"/>
                  </a:lnTo>
                  <a:lnTo>
                    <a:pt x="1381899" y="522135"/>
                  </a:lnTo>
                  <a:lnTo>
                    <a:pt x="1427873" y="525830"/>
                  </a:lnTo>
                  <a:lnTo>
                    <a:pt x="1474012" y="530390"/>
                  </a:lnTo>
                  <a:lnTo>
                    <a:pt x="1524177" y="536295"/>
                  </a:lnTo>
                  <a:lnTo>
                    <a:pt x="1527937" y="536232"/>
                  </a:lnTo>
                  <a:lnTo>
                    <a:pt x="1531556" y="535660"/>
                  </a:lnTo>
                  <a:lnTo>
                    <a:pt x="1543761" y="531672"/>
                  </a:lnTo>
                  <a:lnTo>
                    <a:pt x="1553984" y="524154"/>
                  </a:lnTo>
                  <a:lnTo>
                    <a:pt x="1561388" y="513727"/>
                  </a:lnTo>
                  <a:lnTo>
                    <a:pt x="1565186" y="501015"/>
                  </a:lnTo>
                  <a:close/>
                </a:path>
                <a:path w="2729229" h="2860675">
                  <a:moveTo>
                    <a:pt x="1812988" y="2806395"/>
                  </a:moveTo>
                  <a:lnTo>
                    <a:pt x="1809445" y="2797454"/>
                  </a:lnTo>
                  <a:lnTo>
                    <a:pt x="1802523" y="2790304"/>
                  </a:lnTo>
                  <a:lnTo>
                    <a:pt x="1779181" y="2783522"/>
                  </a:lnTo>
                  <a:lnTo>
                    <a:pt x="1762620" y="2778328"/>
                  </a:lnTo>
                  <a:lnTo>
                    <a:pt x="1718043" y="2762377"/>
                  </a:lnTo>
                  <a:lnTo>
                    <a:pt x="1660067" y="2737777"/>
                  </a:lnTo>
                  <a:lnTo>
                    <a:pt x="1590967" y="2703004"/>
                  </a:lnTo>
                  <a:lnTo>
                    <a:pt x="1552968" y="2681338"/>
                  </a:lnTo>
                  <a:lnTo>
                    <a:pt x="1513027" y="2656548"/>
                  </a:lnTo>
                  <a:lnTo>
                    <a:pt x="1471447" y="2628468"/>
                  </a:lnTo>
                  <a:lnTo>
                    <a:pt x="1428521" y="2596908"/>
                  </a:lnTo>
                  <a:lnTo>
                    <a:pt x="1384503" y="2561666"/>
                  </a:lnTo>
                  <a:lnTo>
                    <a:pt x="1339697" y="2522563"/>
                  </a:lnTo>
                  <a:lnTo>
                    <a:pt x="1294384" y="2479395"/>
                  </a:lnTo>
                  <a:lnTo>
                    <a:pt x="1248854" y="2431986"/>
                  </a:lnTo>
                  <a:lnTo>
                    <a:pt x="1203375" y="2380157"/>
                  </a:lnTo>
                  <a:lnTo>
                    <a:pt x="1158240" y="2323693"/>
                  </a:lnTo>
                  <a:lnTo>
                    <a:pt x="1113739" y="2262428"/>
                  </a:lnTo>
                  <a:lnTo>
                    <a:pt x="1070152" y="2196160"/>
                  </a:lnTo>
                  <a:lnTo>
                    <a:pt x="1027760" y="2124710"/>
                  </a:lnTo>
                  <a:lnTo>
                    <a:pt x="986853" y="2047875"/>
                  </a:lnTo>
                  <a:lnTo>
                    <a:pt x="980694" y="2040013"/>
                  </a:lnTo>
                  <a:lnTo>
                    <a:pt x="972312" y="2035289"/>
                  </a:lnTo>
                  <a:lnTo>
                    <a:pt x="962774" y="2034082"/>
                  </a:lnTo>
                  <a:lnTo>
                    <a:pt x="953173" y="2036762"/>
                  </a:lnTo>
                  <a:lnTo>
                    <a:pt x="945337" y="2042909"/>
                  </a:lnTo>
                  <a:lnTo>
                    <a:pt x="940638" y="2051291"/>
                  </a:lnTo>
                  <a:lnTo>
                    <a:pt x="939419" y="2060816"/>
                  </a:lnTo>
                  <a:lnTo>
                    <a:pt x="942047" y="2070417"/>
                  </a:lnTo>
                  <a:lnTo>
                    <a:pt x="983729" y="2148725"/>
                  </a:lnTo>
                  <a:lnTo>
                    <a:pt x="1026934" y="2221598"/>
                  </a:lnTo>
                  <a:lnTo>
                    <a:pt x="1071372" y="2289225"/>
                  </a:lnTo>
                  <a:lnTo>
                    <a:pt x="1116749" y="2351811"/>
                  </a:lnTo>
                  <a:lnTo>
                    <a:pt x="1162773" y="2409507"/>
                  </a:lnTo>
                  <a:lnTo>
                    <a:pt x="1209154" y="2462542"/>
                  </a:lnTo>
                  <a:lnTo>
                    <a:pt x="1255598" y="2511082"/>
                  </a:lnTo>
                  <a:lnTo>
                    <a:pt x="1301826" y="2555316"/>
                  </a:lnTo>
                  <a:lnTo>
                    <a:pt x="1347533" y="2595435"/>
                  </a:lnTo>
                  <a:lnTo>
                    <a:pt x="1392440" y="2631630"/>
                  </a:lnTo>
                  <a:lnTo>
                    <a:pt x="1436255" y="2664079"/>
                  </a:lnTo>
                  <a:lnTo>
                    <a:pt x="1478673" y="2692997"/>
                  </a:lnTo>
                  <a:lnTo>
                    <a:pt x="1519428" y="2718536"/>
                  </a:lnTo>
                  <a:lnTo>
                    <a:pt x="1558213" y="2740914"/>
                  </a:lnTo>
                  <a:lnTo>
                    <a:pt x="1594751" y="2760307"/>
                  </a:lnTo>
                  <a:lnTo>
                    <a:pt x="1659890" y="2790888"/>
                  </a:lnTo>
                  <a:lnTo>
                    <a:pt x="1712518" y="2811805"/>
                  </a:lnTo>
                  <a:lnTo>
                    <a:pt x="1750326" y="2824556"/>
                  </a:lnTo>
                  <a:lnTo>
                    <a:pt x="1774164" y="2831668"/>
                  </a:lnTo>
                  <a:lnTo>
                    <a:pt x="1778838" y="2834881"/>
                  </a:lnTo>
                  <a:lnTo>
                    <a:pt x="1784235" y="2836291"/>
                  </a:lnTo>
                  <a:lnTo>
                    <a:pt x="1789506" y="2836037"/>
                  </a:lnTo>
                  <a:lnTo>
                    <a:pt x="1797075" y="2835681"/>
                  </a:lnTo>
                  <a:lnTo>
                    <a:pt x="1804390" y="2831896"/>
                  </a:lnTo>
                  <a:lnTo>
                    <a:pt x="1809013" y="2825178"/>
                  </a:lnTo>
                  <a:lnTo>
                    <a:pt x="1812899" y="2816009"/>
                  </a:lnTo>
                  <a:lnTo>
                    <a:pt x="1812988" y="2806395"/>
                  </a:lnTo>
                  <a:close/>
                </a:path>
                <a:path w="2729229" h="2860675">
                  <a:moveTo>
                    <a:pt x="1945030" y="1480591"/>
                  </a:moveTo>
                  <a:lnTo>
                    <a:pt x="1934184" y="1444066"/>
                  </a:lnTo>
                  <a:lnTo>
                    <a:pt x="1920138" y="1408620"/>
                  </a:lnTo>
                  <a:lnTo>
                    <a:pt x="1661452" y="1498587"/>
                  </a:lnTo>
                  <a:lnTo>
                    <a:pt x="1550822" y="1537970"/>
                  </a:lnTo>
                  <a:lnTo>
                    <a:pt x="1499450" y="1556677"/>
                  </a:lnTo>
                  <a:lnTo>
                    <a:pt x="1450428" y="1574876"/>
                  </a:lnTo>
                  <a:lnTo>
                    <a:pt x="1403553" y="1592694"/>
                  </a:lnTo>
                  <a:lnTo>
                    <a:pt x="1358620" y="1610233"/>
                  </a:lnTo>
                  <a:lnTo>
                    <a:pt x="1315402" y="1627606"/>
                  </a:lnTo>
                  <a:lnTo>
                    <a:pt x="1273695" y="1644954"/>
                  </a:lnTo>
                  <a:lnTo>
                    <a:pt x="1233297" y="1662366"/>
                  </a:lnTo>
                  <a:lnTo>
                    <a:pt x="1194003" y="1679981"/>
                  </a:lnTo>
                  <a:lnTo>
                    <a:pt x="1155598" y="1697901"/>
                  </a:lnTo>
                  <a:lnTo>
                    <a:pt x="1117879" y="1716239"/>
                  </a:lnTo>
                  <a:lnTo>
                    <a:pt x="1080617" y="1735124"/>
                  </a:lnTo>
                  <a:lnTo>
                    <a:pt x="1043622" y="1754670"/>
                  </a:lnTo>
                  <a:lnTo>
                    <a:pt x="1006690" y="1774977"/>
                  </a:lnTo>
                  <a:lnTo>
                    <a:pt x="969594" y="1796186"/>
                  </a:lnTo>
                  <a:lnTo>
                    <a:pt x="932141" y="1818398"/>
                  </a:lnTo>
                  <a:lnTo>
                    <a:pt x="894105" y="1841728"/>
                  </a:lnTo>
                  <a:lnTo>
                    <a:pt x="855294" y="1866303"/>
                  </a:lnTo>
                  <a:lnTo>
                    <a:pt x="815492" y="1892223"/>
                  </a:lnTo>
                  <a:lnTo>
                    <a:pt x="774484" y="1919630"/>
                  </a:lnTo>
                  <a:lnTo>
                    <a:pt x="732066" y="1948611"/>
                  </a:lnTo>
                  <a:lnTo>
                    <a:pt x="688035" y="1979307"/>
                  </a:lnTo>
                  <a:lnTo>
                    <a:pt x="642188" y="2011819"/>
                  </a:lnTo>
                  <a:lnTo>
                    <a:pt x="594296" y="2046262"/>
                  </a:lnTo>
                  <a:lnTo>
                    <a:pt x="544156" y="2082761"/>
                  </a:lnTo>
                  <a:lnTo>
                    <a:pt x="540880" y="2079371"/>
                  </a:lnTo>
                  <a:lnTo>
                    <a:pt x="537286" y="2076221"/>
                  </a:lnTo>
                  <a:lnTo>
                    <a:pt x="428561" y="2006079"/>
                  </a:lnTo>
                  <a:lnTo>
                    <a:pt x="405371" y="1996986"/>
                  </a:lnTo>
                  <a:lnTo>
                    <a:pt x="381342" y="1997481"/>
                  </a:lnTo>
                  <a:lnTo>
                    <a:pt x="359257" y="2006930"/>
                  </a:lnTo>
                  <a:lnTo>
                    <a:pt x="341884" y="2024761"/>
                  </a:lnTo>
                  <a:lnTo>
                    <a:pt x="332790" y="2047938"/>
                  </a:lnTo>
                  <a:lnTo>
                    <a:pt x="333273" y="2071966"/>
                  </a:lnTo>
                  <a:lnTo>
                    <a:pt x="360578" y="2111425"/>
                  </a:lnTo>
                  <a:lnTo>
                    <a:pt x="465188" y="2178913"/>
                  </a:lnTo>
                  <a:lnTo>
                    <a:pt x="497674" y="2188921"/>
                  </a:lnTo>
                  <a:lnTo>
                    <a:pt x="508787" y="2188197"/>
                  </a:lnTo>
                  <a:lnTo>
                    <a:pt x="514451" y="2187308"/>
                  </a:lnTo>
                  <a:lnTo>
                    <a:pt x="519874" y="2185390"/>
                  </a:lnTo>
                  <a:lnTo>
                    <a:pt x="525119" y="2183003"/>
                  </a:lnTo>
                  <a:lnTo>
                    <a:pt x="527837" y="2183130"/>
                  </a:lnTo>
                  <a:lnTo>
                    <a:pt x="535063" y="2181999"/>
                  </a:lnTo>
                  <a:lnTo>
                    <a:pt x="540791" y="2179701"/>
                  </a:lnTo>
                  <a:lnTo>
                    <a:pt x="596861" y="2138502"/>
                  </a:lnTo>
                  <a:lnTo>
                    <a:pt x="645375" y="2103196"/>
                  </a:lnTo>
                  <a:lnTo>
                    <a:pt x="691667" y="2069896"/>
                  </a:lnTo>
                  <a:lnTo>
                    <a:pt x="735926" y="2038489"/>
                  </a:lnTo>
                  <a:lnTo>
                    <a:pt x="778383" y="2008847"/>
                  </a:lnTo>
                  <a:lnTo>
                    <a:pt x="819251" y="1980882"/>
                  </a:lnTo>
                  <a:lnTo>
                    <a:pt x="858735" y="1954441"/>
                  </a:lnTo>
                  <a:lnTo>
                    <a:pt x="897051" y="1929434"/>
                  </a:lnTo>
                  <a:lnTo>
                    <a:pt x="934415" y="1905736"/>
                  </a:lnTo>
                  <a:lnTo>
                    <a:pt x="971029" y="1883219"/>
                  </a:lnTo>
                  <a:lnTo>
                    <a:pt x="1007122" y="1861794"/>
                  </a:lnTo>
                  <a:lnTo>
                    <a:pt x="1042898" y="1841322"/>
                  </a:lnTo>
                  <a:lnTo>
                    <a:pt x="1078560" y="1821700"/>
                  </a:lnTo>
                  <a:lnTo>
                    <a:pt x="1114336" y="1802803"/>
                  </a:lnTo>
                  <a:lnTo>
                    <a:pt x="1150429" y="1784527"/>
                  </a:lnTo>
                  <a:lnTo>
                    <a:pt x="1187056" y="1766735"/>
                  </a:lnTo>
                  <a:lnTo>
                    <a:pt x="1224432" y="1749336"/>
                  </a:lnTo>
                  <a:lnTo>
                    <a:pt x="1262761" y="1732191"/>
                  </a:lnTo>
                  <a:lnTo>
                    <a:pt x="1302258" y="1715198"/>
                  </a:lnTo>
                  <a:lnTo>
                    <a:pt x="1343152" y="1698231"/>
                  </a:lnTo>
                  <a:lnTo>
                    <a:pt x="1385633" y="1681187"/>
                  </a:lnTo>
                  <a:lnTo>
                    <a:pt x="1429918" y="1663954"/>
                  </a:lnTo>
                  <a:lnTo>
                    <a:pt x="1476235" y="1646389"/>
                  </a:lnTo>
                  <a:lnTo>
                    <a:pt x="1524787" y="1628394"/>
                  </a:lnTo>
                  <a:lnTo>
                    <a:pt x="1575777" y="1609852"/>
                  </a:lnTo>
                  <a:lnTo>
                    <a:pt x="1629422" y="1590649"/>
                  </a:lnTo>
                  <a:lnTo>
                    <a:pt x="1745564" y="1549781"/>
                  </a:lnTo>
                  <a:lnTo>
                    <a:pt x="1945030" y="1480591"/>
                  </a:lnTo>
                  <a:close/>
                </a:path>
                <a:path w="2729229" h="2860675">
                  <a:moveTo>
                    <a:pt x="2174786" y="2837650"/>
                  </a:moveTo>
                  <a:lnTo>
                    <a:pt x="2142756" y="2738120"/>
                  </a:lnTo>
                  <a:lnTo>
                    <a:pt x="2113292" y="2653296"/>
                  </a:lnTo>
                  <a:lnTo>
                    <a:pt x="2085174" y="2573324"/>
                  </a:lnTo>
                  <a:lnTo>
                    <a:pt x="2058466" y="2498255"/>
                  </a:lnTo>
                  <a:lnTo>
                    <a:pt x="2033206" y="2428113"/>
                  </a:lnTo>
                  <a:lnTo>
                    <a:pt x="1987283" y="2302687"/>
                  </a:lnTo>
                  <a:lnTo>
                    <a:pt x="1947824" y="2197316"/>
                  </a:lnTo>
                  <a:lnTo>
                    <a:pt x="1915274" y="2112238"/>
                  </a:lnTo>
                  <a:lnTo>
                    <a:pt x="1862074" y="1977618"/>
                  </a:lnTo>
                  <a:lnTo>
                    <a:pt x="1839810" y="1961108"/>
                  </a:lnTo>
                  <a:lnTo>
                    <a:pt x="1829955" y="1962594"/>
                  </a:lnTo>
                  <a:lnTo>
                    <a:pt x="1821446" y="1967776"/>
                  </a:lnTo>
                  <a:lnTo>
                    <a:pt x="1815782" y="1975548"/>
                  </a:lnTo>
                  <a:lnTo>
                    <a:pt x="1813445" y="1984870"/>
                  </a:lnTo>
                  <a:lnTo>
                    <a:pt x="1814918" y="1994725"/>
                  </a:lnTo>
                  <a:lnTo>
                    <a:pt x="1842884" y="2064664"/>
                  </a:lnTo>
                  <a:lnTo>
                    <a:pt x="1868055" y="2129142"/>
                  </a:lnTo>
                  <a:lnTo>
                    <a:pt x="1900567" y="2214130"/>
                  </a:lnTo>
                  <a:lnTo>
                    <a:pt x="1939975" y="2319388"/>
                  </a:lnTo>
                  <a:lnTo>
                    <a:pt x="1985860" y="2444673"/>
                  </a:lnTo>
                  <a:lnTo>
                    <a:pt x="2011095" y="2514752"/>
                  </a:lnTo>
                  <a:lnTo>
                    <a:pt x="2037791" y="2589758"/>
                  </a:lnTo>
                  <a:lnTo>
                    <a:pt x="2065870" y="2669641"/>
                  </a:lnTo>
                  <a:lnTo>
                    <a:pt x="2095309" y="2754388"/>
                  </a:lnTo>
                  <a:lnTo>
                    <a:pt x="2126030" y="2843974"/>
                  </a:lnTo>
                  <a:lnTo>
                    <a:pt x="2130361" y="2851772"/>
                  </a:lnTo>
                  <a:lnTo>
                    <a:pt x="2136876" y="2857385"/>
                  </a:lnTo>
                  <a:lnTo>
                    <a:pt x="2144865" y="2860471"/>
                  </a:lnTo>
                  <a:lnTo>
                    <a:pt x="2153589" y="2860662"/>
                  </a:lnTo>
                  <a:lnTo>
                    <a:pt x="2156447" y="2860090"/>
                  </a:lnTo>
                  <a:lnTo>
                    <a:pt x="2157857" y="2859608"/>
                  </a:lnTo>
                  <a:lnTo>
                    <a:pt x="2166455" y="2854591"/>
                  </a:lnTo>
                  <a:lnTo>
                    <a:pt x="2172271" y="2846933"/>
                  </a:lnTo>
                  <a:lnTo>
                    <a:pt x="2174786" y="2837650"/>
                  </a:lnTo>
                  <a:close/>
                </a:path>
                <a:path w="2729229" h="2860675">
                  <a:moveTo>
                    <a:pt x="2728696" y="1803349"/>
                  </a:moveTo>
                  <a:lnTo>
                    <a:pt x="2728353" y="1761705"/>
                  </a:lnTo>
                  <a:lnTo>
                    <a:pt x="2726359" y="1691462"/>
                  </a:lnTo>
                  <a:lnTo>
                    <a:pt x="2722194" y="1620697"/>
                  </a:lnTo>
                  <a:lnTo>
                    <a:pt x="2711742" y="1577289"/>
                  </a:lnTo>
                  <a:lnTo>
                    <a:pt x="2693682" y="1570774"/>
                  </a:lnTo>
                  <a:lnTo>
                    <a:pt x="2684043" y="1573212"/>
                  </a:lnTo>
                  <a:lnTo>
                    <a:pt x="2676321" y="1578940"/>
                  </a:lnTo>
                  <a:lnTo>
                    <a:pt x="2671318" y="1587144"/>
                  </a:lnTo>
                  <a:lnTo>
                    <a:pt x="2669794" y="1596986"/>
                  </a:lnTo>
                  <a:lnTo>
                    <a:pt x="2672257" y="1624990"/>
                  </a:lnTo>
                  <a:lnTo>
                    <a:pt x="2673693" y="1645246"/>
                  </a:lnTo>
                  <a:lnTo>
                    <a:pt x="2676575" y="1701228"/>
                  </a:lnTo>
                  <a:lnTo>
                    <a:pt x="2678404" y="1776857"/>
                  </a:lnTo>
                  <a:lnTo>
                    <a:pt x="2678531" y="1821662"/>
                  </a:lnTo>
                  <a:lnTo>
                    <a:pt x="2677934" y="1870925"/>
                  </a:lnTo>
                  <a:lnTo>
                    <a:pt x="2676436" y="1924507"/>
                  </a:lnTo>
                  <a:lnTo>
                    <a:pt x="2673896" y="1982241"/>
                  </a:lnTo>
                  <a:lnTo>
                    <a:pt x="2670162" y="2044001"/>
                  </a:lnTo>
                  <a:lnTo>
                    <a:pt x="2665057" y="2109609"/>
                  </a:lnTo>
                  <a:lnTo>
                    <a:pt x="2658440" y="2178939"/>
                  </a:lnTo>
                  <a:lnTo>
                    <a:pt x="2650147" y="2251837"/>
                  </a:lnTo>
                  <a:lnTo>
                    <a:pt x="2640038" y="2328151"/>
                  </a:lnTo>
                  <a:lnTo>
                    <a:pt x="2627934" y="2407729"/>
                  </a:lnTo>
                  <a:lnTo>
                    <a:pt x="2613685" y="2490419"/>
                  </a:lnTo>
                  <a:lnTo>
                    <a:pt x="2597137" y="2576068"/>
                  </a:lnTo>
                  <a:lnTo>
                    <a:pt x="2578138" y="2664549"/>
                  </a:lnTo>
                  <a:lnTo>
                    <a:pt x="2577909" y="2674493"/>
                  </a:lnTo>
                  <a:lnTo>
                    <a:pt x="2581389" y="2683459"/>
                  </a:lnTo>
                  <a:lnTo>
                    <a:pt x="2587993" y="2690457"/>
                  </a:lnTo>
                  <a:lnTo>
                    <a:pt x="2597086" y="2694533"/>
                  </a:lnTo>
                  <a:lnTo>
                    <a:pt x="2603004" y="2695867"/>
                  </a:lnTo>
                  <a:lnTo>
                    <a:pt x="2608910" y="2694990"/>
                  </a:lnTo>
                  <a:lnTo>
                    <a:pt x="2645460" y="2590139"/>
                  </a:lnTo>
                  <a:lnTo>
                    <a:pt x="2661577" y="2507272"/>
                  </a:lnTo>
                  <a:lnTo>
                    <a:pt x="2675572" y="2427097"/>
                  </a:lnTo>
                  <a:lnTo>
                    <a:pt x="2687586" y="2349766"/>
                  </a:lnTo>
                  <a:lnTo>
                    <a:pt x="2697734" y="2275395"/>
                  </a:lnTo>
                  <a:lnTo>
                    <a:pt x="2706166" y="2204135"/>
                  </a:lnTo>
                  <a:lnTo>
                    <a:pt x="2713024" y="2136102"/>
                  </a:lnTo>
                  <a:lnTo>
                    <a:pt x="2718435" y="2071446"/>
                  </a:lnTo>
                  <a:lnTo>
                    <a:pt x="2722549" y="2010295"/>
                  </a:lnTo>
                  <a:lnTo>
                    <a:pt x="2725483" y="1952764"/>
                  </a:lnTo>
                  <a:lnTo>
                    <a:pt x="2727401" y="1899018"/>
                  </a:lnTo>
                  <a:lnTo>
                    <a:pt x="2728430" y="1849170"/>
                  </a:lnTo>
                  <a:lnTo>
                    <a:pt x="2728696" y="180334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061321" y="919818"/>
              <a:ext cx="1450340" cy="1645285"/>
            </a:xfrm>
            <a:custGeom>
              <a:avLst/>
              <a:gdLst/>
              <a:ahLst/>
              <a:cxnLst/>
              <a:rect l="l" t="t" r="r" b="b"/>
              <a:pathLst>
                <a:path w="1450340" h="1645285">
                  <a:moveTo>
                    <a:pt x="1411535" y="0"/>
                  </a:moveTo>
                  <a:lnTo>
                    <a:pt x="26061" y="457726"/>
                  </a:lnTo>
                  <a:lnTo>
                    <a:pt x="0" y="492367"/>
                  </a:lnTo>
                  <a:lnTo>
                    <a:pt x="469" y="499989"/>
                  </a:lnTo>
                  <a:lnTo>
                    <a:pt x="2478" y="507434"/>
                  </a:lnTo>
                  <a:lnTo>
                    <a:pt x="22167" y="559227"/>
                  </a:lnTo>
                  <a:lnTo>
                    <a:pt x="64636" y="672264"/>
                  </a:lnTo>
                  <a:lnTo>
                    <a:pt x="133347" y="857652"/>
                  </a:lnTo>
                  <a:lnTo>
                    <a:pt x="249110" y="1174223"/>
                  </a:lnTo>
                  <a:lnTo>
                    <a:pt x="409868" y="1619497"/>
                  </a:lnTo>
                  <a:lnTo>
                    <a:pt x="414888" y="1629005"/>
                  </a:lnTo>
                  <a:lnTo>
                    <a:pt x="422208" y="1636603"/>
                  </a:lnTo>
                  <a:lnTo>
                    <a:pt x="431330" y="1641906"/>
                  </a:lnTo>
                  <a:lnTo>
                    <a:pt x="441758" y="1644528"/>
                  </a:lnTo>
                  <a:lnTo>
                    <a:pt x="445073" y="1644884"/>
                  </a:lnTo>
                  <a:lnTo>
                    <a:pt x="448375" y="1644782"/>
                  </a:lnTo>
                  <a:lnTo>
                    <a:pt x="1444385" y="58095"/>
                  </a:lnTo>
                  <a:lnTo>
                    <a:pt x="1449985" y="35895"/>
                  </a:lnTo>
                  <a:lnTo>
                    <a:pt x="1447603" y="24691"/>
                  </a:lnTo>
                  <a:lnTo>
                    <a:pt x="1441832" y="14496"/>
                  </a:lnTo>
                  <a:lnTo>
                    <a:pt x="1433240" y="6517"/>
                  </a:lnTo>
                  <a:lnTo>
                    <a:pt x="1422881" y="1598"/>
                  </a:lnTo>
                  <a:lnTo>
                    <a:pt x="1411535" y="0"/>
                  </a:lnTo>
                  <a:close/>
                </a:path>
              </a:pathLst>
            </a:custGeom>
            <a:solidFill>
              <a:srgbClr val="F36F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138644" y="509866"/>
              <a:ext cx="2118360" cy="1954530"/>
            </a:xfrm>
            <a:custGeom>
              <a:avLst/>
              <a:gdLst/>
              <a:ahLst/>
              <a:cxnLst/>
              <a:rect l="l" t="t" r="r" b="b"/>
              <a:pathLst>
                <a:path w="2118359" h="1954530">
                  <a:moveTo>
                    <a:pt x="1270190" y="67589"/>
                  </a:moveTo>
                  <a:lnTo>
                    <a:pt x="1267498" y="43713"/>
                  </a:lnTo>
                  <a:lnTo>
                    <a:pt x="1256042" y="22580"/>
                  </a:lnTo>
                  <a:lnTo>
                    <a:pt x="1236687" y="6921"/>
                  </a:lnTo>
                  <a:lnTo>
                    <a:pt x="1212773" y="0"/>
                  </a:lnTo>
                  <a:lnTo>
                    <a:pt x="1188885" y="2692"/>
                  </a:lnTo>
                  <a:lnTo>
                    <a:pt x="1167752" y="14147"/>
                  </a:lnTo>
                  <a:lnTo>
                    <a:pt x="1152093" y="33528"/>
                  </a:lnTo>
                  <a:lnTo>
                    <a:pt x="1094524" y="143903"/>
                  </a:lnTo>
                  <a:lnTo>
                    <a:pt x="1093228" y="147129"/>
                  </a:lnTo>
                  <a:lnTo>
                    <a:pt x="1037082" y="171411"/>
                  </a:lnTo>
                  <a:lnTo>
                    <a:pt x="982484" y="195732"/>
                  </a:lnTo>
                  <a:lnTo>
                    <a:pt x="929360" y="220141"/>
                  </a:lnTo>
                  <a:lnTo>
                    <a:pt x="877697" y="244665"/>
                  </a:lnTo>
                  <a:lnTo>
                    <a:pt x="827430" y="269341"/>
                  </a:lnTo>
                  <a:lnTo>
                    <a:pt x="778497" y="294208"/>
                  </a:lnTo>
                  <a:lnTo>
                    <a:pt x="730885" y="319278"/>
                  </a:lnTo>
                  <a:lnTo>
                    <a:pt x="684517" y="344589"/>
                  </a:lnTo>
                  <a:lnTo>
                    <a:pt x="639343" y="370192"/>
                  </a:lnTo>
                  <a:lnTo>
                    <a:pt x="595350" y="396087"/>
                  </a:lnTo>
                  <a:lnTo>
                    <a:pt x="552450" y="422338"/>
                  </a:lnTo>
                  <a:lnTo>
                    <a:pt x="510628" y="448957"/>
                  </a:lnTo>
                  <a:lnTo>
                    <a:pt x="469811" y="475996"/>
                  </a:lnTo>
                  <a:lnTo>
                    <a:pt x="429971" y="503453"/>
                  </a:lnTo>
                  <a:lnTo>
                    <a:pt x="391045" y="531393"/>
                  </a:lnTo>
                  <a:lnTo>
                    <a:pt x="352996" y="559828"/>
                  </a:lnTo>
                  <a:lnTo>
                    <a:pt x="315772" y="588810"/>
                  </a:lnTo>
                  <a:lnTo>
                    <a:pt x="279323" y="618350"/>
                  </a:lnTo>
                  <a:lnTo>
                    <a:pt x="243611" y="648487"/>
                  </a:lnTo>
                  <a:lnTo>
                    <a:pt x="208584" y="679259"/>
                  </a:lnTo>
                  <a:lnTo>
                    <a:pt x="174180" y="710692"/>
                  </a:lnTo>
                  <a:lnTo>
                    <a:pt x="140373" y="742823"/>
                  </a:lnTo>
                  <a:lnTo>
                    <a:pt x="107111" y="775677"/>
                  </a:lnTo>
                  <a:lnTo>
                    <a:pt x="74333" y="809294"/>
                  </a:lnTo>
                  <a:lnTo>
                    <a:pt x="42011" y="843699"/>
                  </a:lnTo>
                  <a:lnTo>
                    <a:pt x="10083" y="878928"/>
                  </a:lnTo>
                  <a:lnTo>
                    <a:pt x="0" y="907948"/>
                  </a:lnTo>
                  <a:lnTo>
                    <a:pt x="3810" y="922858"/>
                  </a:lnTo>
                  <a:lnTo>
                    <a:pt x="13373" y="935596"/>
                  </a:lnTo>
                  <a:lnTo>
                    <a:pt x="21247" y="941082"/>
                  </a:lnTo>
                  <a:lnTo>
                    <a:pt x="29908" y="944448"/>
                  </a:lnTo>
                  <a:lnTo>
                    <a:pt x="38963" y="945718"/>
                  </a:lnTo>
                  <a:lnTo>
                    <a:pt x="48056" y="944918"/>
                  </a:lnTo>
                  <a:lnTo>
                    <a:pt x="56261" y="943254"/>
                  </a:lnTo>
                  <a:lnTo>
                    <a:pt x="64020" y="939038"/>
                  </a:lnTo>
                  <a:lnTo>
                    <a:pt x="102019" y="897026"/>
                  </a:lnTo>
                  <a:lnTo>
                    <a:pt x="134442" y="862596"/>
                  </a:lnTo>
                  <a:lnTo>
                    <a:pt x="167335" y="828979"/>
                  </a:lnTo>
                  <a:lnTo>
                    <a:pt x="200761" y="796137"/>
                  </a:lnTo>
                  <a:lnTo>
                    <a:pt x="234772" y="764032"/>
                  </a:lnTo>
                  <a:lnTo>
                    <a:pt x="269417" y="732637"/>
                  </a:lnTo>
                  <a:lnTo>
                    <a:pt x="304749" y="701929"/>
                  </a:lnTo>
                  <a:lnTo>
                    <a:pt x="340817" y="671842"/>
                  </a:lnTo>
                  <a:lnTo>
                    <a:pt x="377659" y="642366"/>
                  </a:lnTo>
                  <a:lnTo>
                    <a:pt x="415340" y="613460"/>
                  </a:lnTo>
                  <a:lnTo>
                    <a:pt x="453910" y="585101"/>
                  </a:lnTo>
                  <a:lnTo>
                    <a:pt x="493433" y="557225"/>
                  </a:lnTo>
                  <a:lnTo>
                    <a:pt x="533920" y="529831"/>
                  </a:lnTo>
                  <a:lnTo>
                    <a:pt x="575462" y="502856"/>
                  </a:lnTo>
                  <a:lnTo>
                    <a:pt x="618096" y="476288"/>
                  </a:lnTo>
                  <a:lnTo>
                    <a:pt x="661873" y="450088"/>
                  </a:lnTo>
                  <a:lnTo>
                    <a:pt x="706843" y="424205"/>
                  </a:lnTo>
                  <a:lnTo>
                    <a:pt x="753046" y="398614"/>
                  </a:lnTo>
                  <a:lnTo>
                    <a:pt x="800557" y="373303"/>
                  </a:lnTo>
                  <a:lnTo>
                    <a:pt x="849414" y="348195"/>
                  </a:lnTo>
                  <a:lnTo>
                    <a:pt x="899668" y="323291"/>
                  </a:lnTo>
                  <a:lnTo>
                    <a:pt x="951357" y="298538"/>
                  </a:lnTo>
                  <a:lnTo>
                    <a:pt x="1004557" y="273913"/>
                  </a:lnTo>
                  <a:lnTo>
                    <a:pt x="1059307" y="249377"/>
                  </a:lnTo>
                  <a:lnTo>
                    <a:pt x="1115656" y="224891"/>
                  </a:lnTo>
                  <a:lnTo>
                    <a:pt x="1119136" y="227444"/>
                  </a:lnTo>
                  <a:lnTo>
                    <a:pt x="1121105" y="228473"/>
                  </a:lnTo>
                  <a:lnTo>
                    <a:pt x="1131265" y="232702"/>
                  </a:lnTo>
                  <a:lnTo>
                    <a:pt x="1141691" y="235038"/>
                  </a:lnTo>
                  <a:lnTo>
                    <a:pt x="1152194" y="235559"/>
                  </a:lnTo>
                  <a:lnTo>
                    <a:pt x="1162532" y="234340"/>
                  </a:lnTo>
                  <a:lnTo>
                    <a:pt x="1197622" y="213817"/>
                  </a:lnTo>
                  <a:lnTo>
                    <a:pt x="1263269" y="91490"/>
                  </a:lnTo>
                  <a:lnTo>
                    <a:pt x="1270190" y="67589"/>
                  </a:lnTo>
                  <a:close/>
                </a:path>
                <a:path w="2118359" h="1954530">
                  <a:moveTo>
                    <a:pt x="2118093" y="1783384"/>
                  </a:moveTo>
                  <a:lnTo>
                    <a:pt x="2116493" y="1759394"/>
                  </a:lnTo>
                  <a:lnTo>
                    <a:pt x="2106015" y="1737753"/>
                  </a:lnTo>
                  <a:lnTo>
                    <a:pt x="2087397" y="1721231"/>
                  </a:lnTo>
                  <a:lnTo>
                    <a:pt x="2063826" y="1713230"/>
                  </a:lnTo>
                  <a:lnTo>
                    <a:pt x="2039848" y="1714830"/>
                  </a:lnTo>
                  <a:lnTo>
                    <a:pt x="2018207" y="1725307"/>
                  </a:lnTo>
                  <a:lnTo>
                    <a:pt x="2001685" y="1743900"/>
                  </a:lnTo>
                  <a:lnTo>
                    <a:pt x="1937486" y="1854288"/>
                  </a:lnTo>
                  <a:lnTo>
                    <a:pt x="1935200" y="1860105"/>
                  </a:lnTo>
                  <a:lnTo>
                    <a:pt x="1873338" y="1850085"/>
                  </a:lnTo>
                  <a:lnTo>
                    <a:pt x="1814423" y="1840852"/>
                  </a:lnTo>
                  <a:lnTo>
                    <a:pt x="1758251" y="1832394"/>
                  </a:lnTo>
                  <a:lnTo>
                    <a:pt x="1704594" y="1824710"/>
                  </a:lnTo>
                  <a:lnTo>
                    <a:pt x="1653197" y="1817801"/>
                  </a:lnTo>
                  <a:lnTo>
                    <a:pt x="1603857" y="1811629"/>
                  </a:lnTo>
                  <a:lnTo>
                    <a:pt x="1556346" y="1806219"/>
                  </a:lnTo>
                  <a:lnTo>
                    <a:pt x="1510423" y="1801545"/>
                  </a:lnTo>
                  <a:lnTo>
                    <a:pt x="1465872" y="1797596"/>
                  </a:lnTo>
                  <a:lnTo>
                    <a:pt x="1422450" y="1794370"/>
                  </a:lnTo>
                  <a:lnTo>
                    <a:pt x="1379956" y="1791855"/>
                  </a:lnTo>
                  <a:lnTo>
                    <a:pt x="1338135" y="1790052"/>
                  </a:lnTo>
                  <a:lnTo>
                    <a:pt x="1296771" y="1788947"/>
                  </a:lnTo>
                  <a:lnTo>
                    <a:pt x="1255636" y="1788528"/>
                  </a:lnTo>
                  <a:lnTo>
                    <a:pt x="1214501" y="1788795"/>
                  </a:lnTo>
                  <a:lnTo>
                    <a:pt x="1173137" y="1789722"/>
                  </a:lnTo>
                  <a:lnTo>
                    <a:pt x="1131316" y="1791322"/>
                  </a:lnTo>
                  <a:lnTo>
                    <a:pt x="1088821" y="1793570"/>
                  </a:lnTo>
                  <a:lnTo>
                    <a:pt x="1045413" y="1796478"/>
                  </a:lnTo>
                  <a:lnTo>
                    <a:pt x="1000861" y="1800021"/>
                  </a:lnTo>
                  <a:lnTo>
                    <a:pt x="954951" y="1804187"/>
                  </a:lnTo>
                  <a:lnTo>
                    <a:pt x="907440" y="1808975"/>
                  </a:lnTo>
                  <a:lnTo>
                    <a:pt x="858113" y="1814385"/>
                  </a:lnTo>
                  <a:lnTo>
                    <a:pt x="806729" y="1820392"/>
                  </a:lnTo>
                  <a:lnTo>
                    <a:pt x="753071" y="1827009"/>
                  </a:lnTo>
                  <a:lnTo>
                    <a:pt x="696912" y="1834210"/>
                  </a:lnTo>
                  <a:lnTo>
                    <a:pt x="576173" y="1850339"/>
                  </a:lnTo>
                  <a:lnTo>
                    <a:pt x="370586" y="1878736"/>
                  </a:lnTo>
                  <a:lnTo>
                    <a:pt x="338239" y="1906892"/>
                  </a:lnTo>
                  <a:lnTo>
                    <a:pt x="337210" y="1921827"/>
                  </a:lnTo>
                  <a:lnTo>
                    <a:pt x="342074" y="1936115"/>
                  </a:lnTo>
                  <a:lnTo>
                    <a:pt x="351497" y="1947011"/>
                  </a:lnTo>
                  <a:lnTo>
                    <a:pt x="364299" y="1953475"/>
                  </a:lnTo>
                  <a:lnTo>
                    <a:pt x="379247" y="1954403"/>
                  </a:lnTo>
                  <a:lnTo>
                    <a:pt x="652767" y="1916811"/>
                  </a:lnTo>
                  <a:lnTo>
                    <a:pt x="768718" y="1901723"/>
                  </a:lnTo>
                  <a:lnTo>
                    <a:pt x="822566" y="1895094"/>
                  </a:lnTo>
                  <a:lnTo>
                    <a:pt x="873988" y="1889086"/>
                  </a:lnTo>
                  <a:lnTo>
                    <a:pt x="923213" y="1883702"/>
                  </a:lnTo>
                  <a:lnTo>
                    <a:pt x="970495" y="1878965"/>
                  </a:lnTo>
                  <a:lnTo>
                    <a:pt x="1016088" y="1874862"/>
                  </a:lnTo>
                  <a:lnTo>
                    <a:pt x="1060208" y="1871408"/>
                  </a:lnTo>
                  <a:lnTo>
                    <a:pt x="1103122" y="1868614"/>
                  </a:lnTo>
                  <a:lnTo>
                    <a:pt x="1145044" y="1866493"/>
                  </a:lnTo>
                  <a:lnTo>
                    <a:pt x="1186243" y="1865033"/>
                  </a:lnTo>
                  <a:lnTo>
                    <a:pt x="1226947" y="1864245"/>
                  </a:lnTo>
                  <a:lnTo>
                    <a:pt x="1267409" y="1864156"/>
                  </a:lnTo>
                  <a:lnTo>
                    <a:pt x="1307858" y="1864753"/>
                  </a:lnTo>
                  <a:lnTo>
                    <a:pt x="1348549" y="1866049"/>
                  </a:lnTo>
                  <a:lnTo>
                    <a:pt x="1389710" y="1868043"/>
                  </a:lnTo>
                  <a:lnTo>
                    <a:pt x="1431582" y="1870748"/>
                  </a:lnTo>
                  <a:lnTo>
                    <a:pt x="1474431" y="1874177"/>
                  </a:lnTo>
                  <a:lnTo>
                    <a:pt x="1518475" y="1878342"/>
                  </a:lnTo>
                  <a:lnTo>
                    <a:pt x="1563966" y="1883232"/>
                  </a:lnTo>
                  <a:lnTo>
                    <a:pt x="1611147" y="1888858"/>
                  </a:lnTo>
                  <a:lnTo>
                    <a:pt x="1660258" y="1895233"/>
                  </a:lnTo>
                  <a:lnTo>
                    <a:pt x="1711540" y="1902358"/>
                  </a:lnTo>
                  <a:lnTo>
                    <a:pt x="1765236" y="1910257"/>
                  </a:lnTo>
                  <a:lnTo>
                    <a:pt x="1821586" y="1918906"/>
                  </a:lnTo>
                  <a:lnTo>
                    <a:pt x="1880831" y="1928342"/>
                  </a:lnTo>
                  <a:lnTo>
                    <a:pt x="1947341" y="1939251"/>
                  </a:lnTo>
                  <a:lnTo>
                    <a:pt x="1951405" y="1939239"/>
                  </a:lnTo>
                  <a:lnTo>
                    <a:pt x="1957362" y="1938312"/>
                  </a:lnTo>
                  <a:lnTo>
                    <a:pt x="1959190" y="1937397"/>
                  </a:lnTo>
                  <a:lnTo>
                    <a:pt x="1961134" y="1936762"/>
                  </a:lnTo>
                  <a:lnTo>
                    <a:pt x="1971738" y="1941918"/>
                  </a:lnTo>
                  <a:lnTo>
                    <a:pt x="1982050" y="1944738"/>
                  </a:lnTo>
                  <a:lnTo>
                    <a:pt x="1992515" y="1945741"/>
                  </a:lnTo>
                  <a:lnTo>
                    <a:pt x="2002904" y="1944992"/>
                  </a:lnTo>
                  <a:lnTo>
                    <a:pt x="2038896" y="1926107"/>
                  </a:lnTo>
                  <a:lnTo>
                    <a:pt x="2110079" y="1806956"/>
                  </a:lnTo>
                  <a:lnTo>
                    <a:pt x="2118093" y="178338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25651" y="234348"/>
              <a:ext cx="3132534" cy="299299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847725" y="2945821"/>
            <a:ext cx="530225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10" dirty="0">
                <a:solidFill>
                  <a:srgbClr val="231F20"/>
                </a:solidFill>
                <a:latin typeface="Arial"/>
                <a:cs typeface="Arial"/>
              </a:rPr>
              <a:t>Organisers:</a:t>
            </a:r>
            <a:endParaRPr sz="750"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71575" y="3204620"/>
            <a:ext cx="761739" cy="38673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70990" y="3027047"/>
            <a:ext cx="754417" cy="554982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10558615" y="3768076"/>
            <a:ext cx="15201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b="1" i="1" spc="-10" dirty="0">
                <a:solidFill>
                  <a:srgbClr val="FDFDFD"/>
                </a:solidFill>
                <a:latin typeface="Trebuchet MS"/>
                <a:cs typeface="Trebuchet MS"/>
              </a:rPr>
              <a:t>FSHSSH.AL ALBANIA.MOVE</a:t>
            </a:r>
            <a:r>
              <a:rPr lang="en-US" sz="1000" b="1" i="1" spc="-10" dirty="0">
                <a:solidFill>
                  <a:srgbClr val="FDFDFD"/>
                </a:solidFill>
                <a:latin typeface="Trebuchet MS"/>
                <a:cs typeface="Trebuchet MS"/>
              </a:rPr>
              <a:t>W</a:t>
            </a:r>
            <a:r>
              <a:rPr sz="1000" b="1" i="1" spc="-10" dirty="0">
                <a:solidFill>
                  <a:srgbClr val="FDFDFD"/>
                </a:solidFill>
                <a:latin typeface="Trebuchet MS"/>
                <a:cs typeface="Trebuchet MS"/>
              </a:rPr>
              <a:t>EEK.EU</a:t>
            </a:r>
            <a:endParaRPr sz="1000" dirty="0">
              <a:latin typeface="Trebuchet MS"/>
              <a:cs typeface="Trebuchet MS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09562" y="3101924"/>
            <a:ext cx="2026509" cy="42328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E604D4F-EE97-141B-4514-3280DB10B918}"/>
              </a:ext>
            </a:extLst>
          </p:cNvPr>
          <p:cNvSpPr txBox="1"/>
          <p:nvPr/>
        </p:nvSpPr>
        <p:spPr>
          <a:xfrm>
            <a:off x="896229" y="2064703"/>
            <a:ext cx="5591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q-AL" sz="1200" dirty="0">
                <a:hlinkClick r:id="rId11"/>
              </a:rPr>
              <a:t>FEDERATA SHQIPTARE E SPORTIT SHKOLLOR</a:t>
            </a:r>
            <a:br>
              <a:rPr lang="sq-AL" sz="1200" dirty="0"/>
            </a:br>
            <a:r>
              <a:rPr lang="sq-AL" sz="1200" dirty="0">
                <a:hlinkClick r:id="rId12"/>
              </a:rPr>
              <a:t>FB</a:t>
            </a:r>
            <a:r>
              <a:rPr lang="sq-AL" sz="1200" dirty="0"/>
              <a:t>  </a:t>
            </a:r>
            <a:r>
              <a:rPr lang="sq-AL" sz="1200" dirty="0">
                <a:hlinkClick r:id="rId13"/>
              </a:rPr>
              <a:t>IG</a:t>
            </a:r>
            <a:r>
              <a:rPr lang="sq-AL" sz="1200" dirty="0"/>
              <a:t> </a:t>
            </a:r>
            <a:r>
              <a:rPr lang="sq-AL" sz="1200" dirty="0">
                <a:hlinkClick r:id="rId14"/>
              </a:rPr>
              <a:t>T</a:t>
            </a:r>
            <a:r>
              <a:rPr lang="en-US" sz="1200" dirty="0">
                <a:hlinkClick r:id="rId14"/>
              </a:rPr>
              <a:t>w</a:t>
            </a:r>
            <a:r>
              <a:rPr lang="sq-AL" sz="1200" dirty="0">
                <a:hlinkClick r:id="rId14"/>
              </a:rPr>
              <a:t>itter</a:t>
            </a:r>
            <a:r>
              <a:rPr lang="sq-AL" sz="1200" dirty="0"/>
              <a:t> </a:t>
            </a:r>
            <a:r>
              <a:rPr lang="sq-AL" sz="1200" dirty="0">
                <a:hlinkClick r:id="rId15"/>
              </a:rPr>
              <a:t>YouTube</a:t>
            </a:r>
            <a:endParaRPr lang="en-US" sz="1200" dirty="0"/>
          </a:p>
          <a:p>
            <a:r>
              <a:rPr lang="en-US" sz="1200" dirty="0">
                <a:latin typeface="Helvetica" pitchFamily="2" charset="0"/>
                <a:hlinkClick r:id="rId16"/>
              </a:rPr>
              <a:t>info@fshssh.al</a:t>
            </a:r>
            <a:r>
              <a:rPr lang="en-US" sz="1200" dirty="0">
                <a:latin typeface="Helvetica" pitchFamily="2" charset="0"/>
              </a:rPr>
              <a:t> </a:t>
            </a:r>
            <a:endParaRPr lang="x-none" sz="12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22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AKTIVITETET MOVE WEEK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82600" y="866775"/>
            <a:ext cx="11277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786270371"/>
              </p:ext>
            </p:extLst>
          </p:nvPr>
        </p:nvGraphicFramePr>
        <p:xfrm>
          <a:off x="2040466" y="1201208"/>
          <a:ext cx="8161867" cy="192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6" name="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8" name="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144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1. TURNE TENISI – DITA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82600" y="866775"/>
            <a:ext cx="11277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dirty="0">
                <a:latin typeface="Helvetica" pitchFamily="2" charset="0"/>
              </a:rPr>
              <a:t>GJATË JAVËS MOVE WEEK, U ZHVILLUA NJE TURNE I SHKURTËR TENISI. NË KËTË EVENT U AKTIVIZUAN 30 FËMIJË TË CILËT ZHVILLUAN GARËN DUKE U ARGËTUAR </a:t>
            </a: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647" y="1659067"/>
            <a:ext cx="2546912" cy="1704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2959" y="1659067"/>
            <a:ext cx="2557441" cy="1701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92801" y="1653407"/>
            <a:ext cx="2568162" cy="17071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02642" y="1653406"/>
            <a:ext cx="2562832" cy="17071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88909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82600" y="866775"/>
            <a:ext cx="11277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dirty="0">
                <a:latin typeface="Helvetica" pitchFamily="2" charset="0"/>
              </a:rPr>
              <a:t>DYSHET MË TË MIRA LUAJTËN NË GJYSËM FINALE DHE MË PAS NË FINALE PËR TË FITUAR VENDIN E PARË, KU U SHPALLËN DHE FITUESIT</a:t>
            </a: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1. TURNE TENISI – DITA 1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431" y="1581471"/>
            <a:ext cx="2565954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3785" y="1581471"/>
            <a:ext cx="2526615" cy="17099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92800" y="1581471"/>
            <a:ext cx="2590800" cy="17099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36001" y="1581471"/>
            <a:ext cx="2558511" cy="17099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03040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82600" y="755036"/>
            <a:ext cx="11277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1600" dirty="0">
                <a:latin typeface="Helvetica" pitchFamily="2" charset="0"/>
              </a:rPr>
              <a:t>TË GJITHË FËMIJËVE PJESËMARRËS U OFRUAM BLUZA, FLETËPALOSJE 'TË RRITEMI TË SHËNDETSHËM' DHE UJË TË FRESKËT. GJITHASHTU U KUJDESËM QË EVENTET TONA TË JENË PA MBETJE. #WITHOUTWASTE</a:t>
            </a:r>
            <a:endParaRPr lang="en-US" sz="1600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sz="1600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sz="1600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sz="1600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sz="1600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sz="1600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sz="1600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sz="1600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sz="1600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x-none" sz="1600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1. TURNE TENISI – DITA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600" y="1601348"/>
            <a:ext cx="2553180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3304" y="1601349"/>
            <a:ext cx="2539782" cy="1704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5486" y="1599286"/>
            <a:ext cx="2551914" cy="17041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59800" y="1599286"/>
            <a:ext cx="2552996" cy="17041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80846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30887"/>
          </a:xfrm>
        </p:spPr>
        <p:txBody>
          <a:bodyPr/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VIDEO 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Ë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 EVENTIT</a:t>
            </a:r>
          </a:p>
        </p:txBody>
      </p:sp>
      <p:pic>
        <p:nvPicPr>
          <p:cNvPr id="11" name="Video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58800" y="758346"/>
            <a:ext cx="4681718" cy="25749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Video 8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557390" y="758346"/>
            <a:ext cx="4678810" cy="25733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7963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87BA0-45DD-13DD-F136-50A0E6E8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172974"/>
            <a:ext cx="11148060" cy="461665"/>
          </a:xfrm>
        </p:spPr>
        <p:txBody>
          <a:bodyPr/>
          <a:lstStyle/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2. TURNE TENISI – DITA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31459E-C00A-5BBD-A405-F6574A3761CB}"/>
              </a:ext>
            </a:extLst>
          </p:cNvPr>
          <p:cNvSpPr txBox="1"/>
          <p:nvPr/>
        </p:nvSpPr>
        <p:spPr>
          <a:xfrm>
            <a:off x="482599" y="729248"/>
            <a:ext cx="11277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Helvetica" pitchFamily="2" charset="0"/>
              </a:rPr>
              <a:t>Gjatë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ditës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së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dytë</a:t>
            </a:r>
            <a:r>
              <a:rPr lang="en-US" dirty="0">
                <a:latin typeface="Helvetica" pitchFamily="2" charset="0"/>
              </a:rPr>
              <a:t> të </a:t>
            </a:r>
            <a:r>
              <a:rPr lang="en-US" dirty="0" err="1">
                <a:latin typeface="Helvetica" pitchFamily="2" charset="0"/>
              </a:rPr>
              <a:t>turneut</a:t>
            </a:r>
            <a:r>
              <a:rPr lang="en-US" dirty="0">
                <a:latin typeface="Helvetica" pitchFamily="2" charset="0"/>
              </a:rPr>
              <a:t>, u </a:t>
            </a:r>
            <a:r>
              <a:rPr lang="en-US" dirty="0" err="1">
                <a:latin typeface="Helvetica" pitchFamily="2" charset="0"/>
              </a:rPr>
              <a:t>aktivizuan</a:t>
            </a:r>
            <a:r>
              <a:rPr lang="en-US" dirty="0">
                <a:latin typeface="Helvetica" pitchFamily="2" charset="0"/>
              </a:rPr>
              <a:t> 22 </a:t>
            </a:r>
            <a:r>
              <a:rPr lang="en-US" dirty="0" err="1">
                <a:latin typeface="Helvetica" pitchFamily="2" charset="0"/>
              </a:rPr>
              <a:t>fëmijë</a:t>
            </a:r>
            <a:r>
              <a:rPr lang="en-US" dirty="0">
                <a:latin typeface="Helvetica" pitchFamily="2" charset="0"/>
              </a:rPr>
              <a:t>.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Helvetica" pitchFamily="2" charset="0"/>
              </a:rPr>
              <a:t>Dyshja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më</a:t>
            </a:r>
            <a:r>
              <a:rPr lang="en-US" dirty="0">
                <a:latin typeface="Helvetica" pitchFamily="2" charset="0"/>
              </a:rPr>
              <a:t> e </a:t>
            </a:r>
            <a:r>
              <a:rPr lang="en-US" dirty="0" err="1">
                <a:latin typeface="Helvetica" pitchFamily="2" charset="0"/>
              </a:rPr>
              <a:t>mirë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konkurruan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për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vendin</a:t>
            </a:r>
            <a:r>
              <a:rPr lang="en-US" dirty="0">
                <a:latin typeface="Helvetica" pitchFamily="2" charset="0"/>
              </a:rPr>
              <a:t> e </a:t>
            </a:r>
            <a:r>
              <a:rPr lang="en-US" dirty="0" err="1">
                <a:latin typeface="Helvetica" pitchFamily="2" charset="0"/>
              </a:rPr>
              <a:t>parë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dirty="0" err="1">
                <a:latin typeface="Helvetica" pitchFamily="2" charset="0"/>
              </a:rPr>
              <a:t>në</a:t>
            </a:r>
            <a:r>
              <a:rPr lang="en-US" dirty="0">
                <a:latin typeface="Helvetica" pitchFamily="2" charset="0"/>
              </a:rPr>
              <a:t> finale</a:t>
            </a:r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endParaRPr lang="en-US" dirty="0">
              <a:solidFill>
                <a:srgbClr val="84AD40"/>
              </a:solidFill>
              <a:latin typeface="Helvetica" pitchFamily="2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x-none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299442"/>
            <a:ext cx="1898271" cy="228919"/>
          </a:xfrm>
          <a:prstGeom prst="rect">
            <a:avLst/>
          </a:prstGeom>
        </p:spPr>
      </p:pic>
      <p:pic>
        <p:nvPicPr>
          <p:cNvPr id="6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5926" y="3609358"/>
            <a:ext cx="761739" cy="386735"/>
          </a:xfrm>
          <a:prstGeom prst="rect">
            <a:avLst/>
          </a:prstGeom>
        </p:spPr>
      </p:pic>
      <p:pic>
        <p:nvPicPr>
          <p:cNvPr id="7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00" y="3466542"/>
            <a:ext cx="754417" cy="554982"/>
          </a:xfrm>
          <a:prstGeom prst="rect">
            <a:avLst/>
          </a:prstGeom>
        </p:spPr>
      </p:pic>
      <p:pic>
        <p:nvPicPr>
          <p:cNvPr id="8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017" y="3537951"/>
            <a:ext cx="2026509" cy="4232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601" y="1440162"/>
            <a:ext cx="2541671" cy="1709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6672" y="1440163"/>
            <a:ext cx="2563728" cy="17099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92800" y="1442634"/>
            <a:ext cx="2591519" cy="1707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36718" y="1440162"/>
            <a:ext cx="2590081" cy="1715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19532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4E1DA4380B9F46B28B6D22745C9F06" ma:contentTypeVersion="20" ma:contentTypeDescription="Create a new document." ma:contentTypeScope="" ma:versionID="021c028f00dfe032b15181887e05fb04">
  <xsd:schema xmlns:xsd="http://www.w3.org/2001/XMLSchema" xmlns:xs="http://www.w3.org/2001/XMLSchema" xmlns:p="http://schemas.microsoft.com/office/2006/metadata/properties" xmlns:ns2="cd8e50ee-a4f4-4ffc-b483-3374ced1654a" xmlns:ns3="d0269fee-9336-4166-82a2-1a8610978d14" targetNamespace="http://schemas.microsoft.com/office/2006/metadata/properties" ma:root="true" ma:fieldsID="1782839a6f3c142fab81cd30d939aa54" ns2:_="" ns3:_="">
    <xsd:import namespace="cd8e50ee-a4f4-4ffc-b483-3374ced1654a"/>
    <xsd:import namespace="d0269fee-9336-4166-82a2-1a8610978d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_Flow_SignoffStatu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8e50ee-a4f4-4ffc-b483-3374ced165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7e786722-52a6-4ff4-bb0c-ee3efbee0e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269fee-9336-4166-82a2-1a8610978d1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5caa134a-ae1a-4161-9329-ce01ca5875df}" ma:internalName="TaxCatchAll" ma:showField="CatchAllData" ma:web="d0269fee-9336-4166-82a2-1a8610978d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0269fee-9336-4166-82a2-1a8610978d14" xsi:nil="true"/>
    <_Flow_SignoffStatus xmlns="cd8e50ee-a4f4-4ffc-b483-3374ced1654a" xsi:nil="true"/>
    <lcf76f155ced4ddcb4097134ff3c332f xmlns="cd8e50ee-a4f4-4ffc-b483-3374ced1654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15CD8BF-1477-4A7A-A0E3-2A3B53400A5B}"/>
</file>

<file path=customXml/itemProps2.xml><?xml version="1.0" encoding="utf-8"?>
<ds:datastoreItem xmlns:ds="http://schemas.openxmlformats.org/officeDocument/2006/customXml" ds:itemID="{136C149D-DA42-4C4F-B387-87B105953144}"/>
</file>

<file path=customXml/itemProps3.xml><?xml version="1.0" encoding="utf-8"?>
<ds:datastoreItem xmlns:ds="http://schemas.openxmlformats.org/officeDocument/2006/customXml" ds:itemID="{B35CDF02-F4D7-496E-844C-FBB94EC583A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951</TotalTime>
  <Words>1070</Words>
  <Application>Microsoft Office PowerPoint</Application>
  <PresentationFormat>Custom</PresentationFormat>
  <Paragraphs>296</Paragraphs>
  <Slides>35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Arial Black</vt:lpstr>
      <vt:lpstr>Calibri</vt:lpstr>
      <vt:lpstr>Helvetica</vt:lpstr>
      <vt:lpstr>Trebuchet MS</vt:lpstr>
      <vt:lpstr>Wingdings</vt:lpstr>
      <vt:lpstr>Office Theme</vt:lpstr>
      <vt:lpstr>PowerPoint Presentation</vt:lpstr>
      <vt:lpstr>AKTIVITETET MOVE WEEK 2023</vt:lpstr>
      <vt:lpstr>AKTIVITETET MOVE WEEK 2023</vt:lpstr>
      <vt:lpstr>AKTIVITETET MOVE WEEK 2023</vt:lpstr>
      <vt:lpstr>1. TURNE TENISI – DITA 1</vt:lpstr>
      <vt:lpstr>1. TURNE TENISI – DITA 1</vt:lpstr>
      <vt:lpstr>1. TURNE TENISI – DITA 1</vt:lpstr>
      <vt:lpstr>VIDEO TË EVENTIT</vt:lpstr>
      <vt:lpstr>2. TURNE TENISI – DITA 2</vt:lpstr>
      <vt:lpstr>2. TURNE TENISI – DITA 2</vt:lpstr>
      <vt:lpstr>3. TENIS DHE USHTRIME FIZIKE – DITA 3</vt:lpstr>
      <vt:lpstr>FOTO TË EVENTIT</vt:lpstr>
      <vt:lpstr>FOTO TË EVENTIT</vt:lpstr>
      <vt:lpstr>4. SHKOLLA “DORA D’ISTRIA”, TIRANË</vt:lpstr>
      <vt:lpstr>4. SHKOLLA “DORA D’ISTRIA”, TIRANË</vt:lpstr>
      <vt:lpstr>FOTO DHE VIDEO TË EVENTIT</vt:lpstr>
      <vt:lpstr>5. PALESTRA ANGEL’S FITNESS, TIRANË</vt:lpstr>
      <vt:lpstr>FOTO DHE VIDEO TË EVENTIT</vt:lpstr>
      <vt:lpstr>FOTO DHE VIDEO TË EVENTIT</vt:lpstr>
      <vt:lpstr>6. VRAP ATLETIK “PËRGATITEMI PËR MARATONË”</vt:lpstr>
      <vt:lpstr>6. VRAP ATLETIK “PËRGATITEMI PËR MARATONË”</vt:lpstr>
      <vt:lpstr>7. GARA E NOTIT DHE USHTRIME FIZIKE NË UJË</vt:lpstr>
      <vt:lpstr>7. GARA E NOTIT DHE USHTRIME FIZIKE NË UJË</vt:lpstr>
      <vt:lpstr>8. TRAJNIM TEORIK ME MËSUESIT E EDUKIMIT FIZIK</vt:lpstr>
      <vt:lpstr>FOTO EVENTI</vt:lpstr>
      <vt:lpstr>9. TRAJNIM PRAKTIK ME MËSUESIT E EDUKIMIT FIZIK</vt:lpstr>
      <vt:lpstr>FOTO TË EVENTIT</vt:lpstr>
      <vt:lpstr>FOTO TË EVENTIT</vt:lpstr>
      <vt:lpstr>PUBLIKIME NË RRJETE SOCIALE </vt:lpstr>
      <vt:lpstr>PUBLIKIME NË RRJETE SOCIALE </vt:lpstr>
      <vt:lpstr>PUBLIKIME NË RRJETE SOCIALE </vt:lpstr>
      <vt:lpstr>PUBLIKIME NË RRJETE SOCIALE </vt:lpstr>
      <vt:lpstr>PUBLIKIME NË RRJETE SOCIALE </vt:lpstr>
      <vt:lpstr>PUBLIKIME NË RRJETE SOCIALE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MOVEWeek_outdoor_event_banner</dc:title>
  <cp:lastModifiedBy>Xheni Dimraj</cp:lastModifiedBy>
  <cp:revision>65</cp:revision>
  <dcterms:created xsi:type="dcterms:W3CDTF">2023-06-06T14:57:51Z</dcterms:created>
  <dcterms:modified xsi:type="dcterms:W3CDTF">2023-07-07T07:34:42Z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2023-05-16T00:00:00Z</vt:filetime>
  </property>
  <property fmtid="{D5CDD505-2E9C-101B-9397-08002B2CF9AE}" pid="3" name="Creator">
    <vt:lpwstr>Adobe Illustrator 27.4 (Windows)</vt:lpwstr>
  </property>
  <property fmtid="{D5CDD505-2E9C-101B-9397-08002B2CF9AE}" pid="4" name="LastSaved">
    <vt:filetime>2023-06-06T00:00:00Z</vt:filetime>
  </property>
  <property fmtid="{D5CDD505-2E9C-101B-9397-08002B2CF9AE}" pid="5" name="Producer">
    <vt:lpwstr>Adobe PDF library 17.00</vt:lpwstr>
  </property>
  <property fmtid="{D5CDD505-2E9C-101B-9397-08002B2CF9AE}" pid="6" name="ContentTypeId">
    <vt:lpwstr>0x0101007D4E1DA4380B9F46B28B6D22745C9F06</vt:lpwstr>
  </property>
</Properties>
</file>